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9" r:id="rId6"/>
    <p:sldId id="260" r:id="rId7"/>
    <p:sldId id="263" r:id="rId8"/>
    <p:sldId id="273" r:id="rId9"/>
    <p:sldId id="265" r:id="rId10"/>
    <p:sldId id="274" r:id="rId11"/>
    <p:sldId id="267" r:id="rId12"/>
    <p:sldId id="283" r:id="rId13"/>
    <p:sldId id="275" r:id="rId14"/>
    <p:sldId id="282" r:id="rId15"/>
    <p:sldId id="284" r:id="rId16"/>
    <p:sldId id="28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BB81C-6DBA-41D5-8947-8DAE6ADAC04F}" v="1128" dt="2024-02-26T15:10:41.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18EBB81C-6DBA-41D5-8947-8DAE6ADAC04F}"/>
    <pc:docChg chg="undo custSel addSld delSld modSld sldOrd">
      <pc:chgData name="Ben Nienhuis" userId="2c6c04f1-77c7-44b5-a463-93386779ab63" providerId="ADAL" clId="{18EBB81C-6DBA-41D5-8947-8DAE6ADAC04F}" dt="2024-02-26T15:10:47.915" v="1544" actId="1076"/>
      <pc:docMkLst>
        <pc:docMk/>
      </pc:docMkLst>
      <pc:sldChg chg="modSp mod">
        <pc:chgData name="Ben Nienhuis" userId="2c6c04f1-77c7-44b5-a463-93386779ab63" providerId="ADAL" clId="{18EBB81C-6DBA-41D5-8947-8DAE6ADAC04F}" dt="2024-02-26T13:24:48.383" v="42" actId="14100"/>
        <pc:sldMkLst>
          <pc:docMk/>
          <pc:sldMk cId="1650583079" sldId="259"/>
        </pc:sldMkLst>
        <pc:spChg chg="mod">
          <ac:chgData name="Ben Nienhuis" userId="2c6c04f1-77c7-44b5-a463-93386779ab63" providerId="ADAL" clId="{18EBB81C-6DBA-41D5-8947-8DAE6ADAC04F}" dt="2024-02-26T13:24:48.383" v="42" actId="14100"/>
          <ac:spMkLst>
            <pc:docMk/>
            <pc:sldMk cId="1650583079" sldId="259"/>
            <ac:spMk id="6" creationId="{0EC80890-B759-1AC9-14D6-6AEC1032B2D9}"/>
          </ac:spMkLst>
        </pc:spChg>
      </pc:sldChg>
      <pc:sldChg chg="modSp">
        <pc:chgData name="Ben Nienhuis" userId="2c6c04f1-77c7-44b5-a463-93386779ab63" providerId="ADAL" clId="{18EBB81C-6DBA-41D5-8947-8DAE6ADAC04F}" dt="2024-02-26T13:25:54.041" v="86" actId="20577"/>
        <pc:sldMkLst>
          <pc:docMk/>
          <pc:sldMk cId="679123513" sldId="260"/>
        </pc:sldMkLst>
        <pc:spChg chg="mod">
          <ac:chgData name="Ben Nienhuis" userId="2c6c04f1-77c7-44b5-a463-93386779ab63" providerId="ADAL" clId="{18EBB81C-6DBA-41D5-8947-8DAE6ADAC04F}" dt="2024-02-26T13:25:54.041" v="86" actId="20577"/>
          <ac:spMkLst>
            <pc:docMk/>
            <pc:sldMk cId="679123513" sldId="260"/>
            <ac:spMk id="3" creationId="{B6CAD3B0-4A95-77E6-7746-D83C2B557A80}"/>
          </ac:spMkLst>
        </pc:spChg>
      </pc:sldChg>
      <pc:sldChg chg="add del">
        <pc:chgData name="Ben Nienhuis" userId="2c6c04f1-77c7-44b5-a463-93386779ab63" providerId="ADAL" clId="{18EBB81C-6DBA-41D5-8947-8DAE6ADAC04F}" dt="2024-02-26T14:23:45.470" v="839" actId="47"/>
        <pc:sldMkLst>
          <pc:docMk/>
          <pc:sldMk cId="1131208397" sldId="261"/>
        </pc:sldMkLst>
      </pc:sldChg>
      <pc:sldChg chg="del">
        <pc:chgData name="Ben Nienhuis" userId="2c6c04f1-77c7-44b5-a463-93386779ab63" providerId="ADAL" clId="{18EBB81C-6DBA-41D5-8947-8DAE6ADAC04F}" dt="2024-02-26T13:26:18.379" v="88" actId="47"/>
        <pc:sldMkLst>
          <pc:docMk/>
          <pc:sldMk cId="3666909888" sldId="261"/>
        </pc:sldMkLst>
      </pc:sldChg>
      <pc:sldChg chg="add del">
        <pc:chgData name="Ben Nienhuis" userId="2c6c04f1-77c7-44b5-a463-93386779ab63" providerId="ADAL" clId="{18EBB81C-6DBA-41D5-8947-8DAE6ADAC04F}" dt="2024-02-26T14:23:44.748" v="838" actId="47"/>
        <pc:sldMkLst>
          <pc:docMk/>
          <pc:sldMk cId="3562223453" sldId="262"/>
        </pc:sldMkLst>
      </pc:sldChg>
      <pc:sldChg chg="del">
        <pc:chgData name="Ben Nienhuis" userId="2c6c04f1-77c7-44b5-a463-93386779ab63" providerId="ADAL" clId="{18EBB81C-6DBA-41D5-8947-8DAE6ADAC04F}" dt="2024-02-26T13:26:23.212" v="98" actId="47"/>
        <pc:sldMkLst>
          <pc:docMk/>
          <pc:sldMk cId="3975533250" sldId="262"/>
        </pc:sldMkLst>
      </pc:sldChg>
      <pc:sldChg chg="addSp delSp modSp add mod modAnim">
        <pc:chgData name="Ben Nienhuis" userId="2c6c04f1-77c7-44b5-a463-93386779ab63" providerId="ADAL" clId="{18EBB81C-6DBA-41D5-8947-8DAE6ADAC04F}" dt="2024-02-26T13:35:43.023" v="204"/>
        <pc:sldMkLst>
          <pc:docMk/>
          <pc:sldMk cId="978764789" sldId="263"/>
        </pc:sldMkLst>
        <pc:spChg chg="mod">
          <ac:chgData name="Ben Nienhuis" userId="2c6c04f1-77c7-44b5-a463-93386779ab63" providerId="ADAL" clId="{18EBB81C-6DBA-41D5-8947-8DAE6ADAC04F}" dt="2024-02-26T13:32:04.546" v="199" actId="20577"/>
          <ac:spMkLst>
            <pc:docMk/>
            <pc:sldMk cId="978764789" sldId="263"/>
            <ac:spMk id="3" creationId="{DD9AF0CB-8D41-BAD3-648B-E3E255356D3D}"/>
          </ac:spMkLst>
        </pc:spChg>
        <pc:picChg chg="del">
          <ac:chgData name="Ben Nienhuis" userId="2c6c04f1-77c7-44b5-a463-93386779ab63" providerId="ADAL" clId="{18EBB81C-6DBA-41D5-8947-8DAE6ADAC04F}" dt="2024-02-26T13:27:44.488" v="130" actId="478"/>
          <ac:picMkLst>
            <pc:docMk/>
            <pc:sldMk cId="978764789" sldId="263"/>
            <ac:picMk id="5" creationId="{BCD0D85C-C6DC-66C9-E8B2-A6CB580C14E3}"/>
          </ac:picMkLst>
        </pc:picChg>
        <pc:picChg chg="add mod">
          <ac:chgData name="Ben Nienhuis" userId="2c6c04f1-77c7-44b5-a463-93386779ab63" providerId="ADAL" clId="{18EBB81C-6DBA-41D5-8947-8DAE6ADAC04F}" dt="2024-02-26T13:35:21.594" v="202" actId="1076"/>
          <ac:picMkLst>
            <pc:docMk/>
            <pc:sldMk cId="978764789" sldId="263"/>
            <ac:picMk id="7" creationId="{141863A9-4053-DA22-E1BD-3B377823BD94}"/>
          </ac:picMkLst>
        </pc:picChg>
      </pc:sldChg>
      <pc:sldChg chg="add del">
        <pc:chgData name="Ben Nienhuis" userId="2c6c04f1-77c7-44b5-a463-93386779ab63" providerId="ADAL" clId="{18EBB81C-6DBA-41D5-8947-8DAE6ADAC04F}" dt="2024-02-26T14:23:44.089" v="837" actId="47"/>
        <pc:sldMkLst>
          <pc:docMk/>
          <pc:sldMk cId="1934845508" sldId="264"/>
        </pc:sldMkLst>
      </pc:sldChg>
      <pc:sldChg chg="del">
        <pc:chgData name="Ben Nienhuis" userId="2c6c04f1-77c7-44b5-a463-93386779ab63" providerId="ADAL" clId="{18EBB81C-6DBA-41D5-8947-8DAE6ADAC04F}" dt="2024-02-26T13:26:21.902" v="96" actId="47"/>
        <pc:sldMkLst>
          <pc:docMk/>
          <pc:sldMk cId="1189762459" sldId="265"/>
        </pc:sldMkLst>
      </pc:sldChg>
      <pc:sldChg chg="addSp delSp modSp add mod ord delAnim modAnim">
        <pc:chgData name="Ben Nienhuis" userId="2c6c04f1-77c7-44b5-a463-93386779ab63" providerId="ADAL" clId="{18EBB81C-6DBA-41D5-8947-8DAE6ADAC04F}" dt="2024-02-26T14:42:47.460" v="1177" actId="478"/>
        <pc:sldMkLst>
          <pc:docMk/>
          <pc:sldMk cId="2305622722" sldId="265"/>
        </pc:sldMkLst>
        <pc:spChg chg="mod">
          <ac:chgData name="Ben Nienhuis" userId="2c6c04f1-77c7-44b5-a463-93386779ab63" providerId="ADAL" clId="{18EBB81C-6DBA-41D5-8947-8DAE6ADAC04F}" dt="2024-02-26T13:35:57.750" v="205" actId="6549"/>
          <ac:spMkLst>
            <pc:docMk/>
            <pc:sldMk cId="2305622722" sldId="265"/>
            <ac:spMk id="3" creationId="{E9321DC2-9076-3554-0657-8B1DA135E971}"/>
          </ac:spMkLst>
        </pc:spChg>
        <pc:graphicFrameChg chg="add del modGraphic">
          <ac:chgData name="Ben Nienhuis" userId="2c6c04f1-77c7-44b5-a463-93386779ab63" providerId="ADAL" clId="{18EBB81C-6DBA-41D5-8947-8DAE6ADAC04F}" dt="2024-02-26T14:16:59.983" v="768" actId="27309"/>
          <ac:graphicFrameMkLst>
            <pc:docMk/>
            <pc:sldMk cId="2305622722" sldId="265"/>
            <ac:graphicFrameMk id="22" creationId="{EEC940A6-43E8-0C4B-FC25-3B9A5121EE68}"/>
          </ac:graphicFrameMkLst>
        </pc:graphicFrameChg>
        <pc:picChg chg="del">
          <ac:chgData name="Ben Nienhuis" userId="2c6c04f1-77c7-44b5-a463-93386779ab63" providerId="ADAL" clId="{18EBB81C-6DBA-41D5-8947-8DAE6ADAC04F}" dt="2024-02-26T14:42:47.460" v="1177" actId="478"/>
          <ac:picMkLst>
            <pc:docMk/>
            <pc:sldMk cId="2305622722" sldId="265"/>
            <ac:picMk id="4" creationId="{69A342E8-0C29-77B1-1929-E2B095A45A0F}"/>
          </ac:picMkLst>
        </pc:picChg>
        <pc:picChg chg="del">
          <ac:chgData name="Ben Nienhuis" userId="2c6c04f1-77c7-44b5-a463-93386779ab63" providerId="ADAL" clId="{18EBB81C-6DBA-41D5-8947-8DAE6ADAC04F}" dt="2024-02-26T13:36:00.944" v="206" actId="478"/>
          <ac:picMkLst>
            <pc:docMk/>
            <pc:sldMk cId="2305622722" sldId="265"/>
            <ac:picMk id="5" creationId="{D7ADAD61-A107-2FCB-474C-22C128C62CDC}"/>
          </ac:picMkLst>
        </pc:picChg>
        <pc:picChg chg="add del mod">
          <ac:chgData name="Ben Nienhuis" userId="2c6c04f1-77c7-44b5-a463-93386779ab63" providerId="ADAL" clId="{18EBB81C-6DBA-41D5-8947-8DAE6ADAC04F}" dt="2024-02-26T13:49:39.013" v="696" actId="478"/>
          <ac:picMkLst>
            <pc:docMk/>
            <pc:sldMk cId="2305622722" sldId="265"/>
            <ac:picMk id="7" creationId="{CCFCB080-E082-7688-F30B-53F183E0F719}"/>
          </ac:picMkLst>
        </pc:picChg>
        <pc:picChg chg="add del mod">
          <ac:chgData name="Ben Nienhuis" userId="2c6c04f1-77c7-44b5-a463-93386779ab63" providerId="ADAL" clId="{18EBB81C-6DBA-41D5-8947-8DAE6ADAC04F}" dt="2024-02-26T14:17:14.427" v="772" actId="478"/>
          <ac:picMkLst>
            <pc:docMk/>
            <pc:sldMk cId="2305622722" sldId="265"/>
            <ac:picMk id="8" creationId="{5525A718-A813-98EA-7272-BF9DFADDF9F5}"/>
          </ac:picMkLst>
        </pc:picChg>
        <pc:picChg chg="add del mod">
          <ac:chgData name="Ben Nienhuis" userId="2c6c04f1-77c7-44b5-a463-93386779ab63" providerId="ADAL" clId="{18EBB81C-6DBA-41D5-8947-8DAE6ADAC04F}" dt="2024-02-26T14:07:10.741" v="705" actId="478"/>
          <ac:picMkLst>
            <pc:docMk/>
            <pc:sldMk cId="2305622722" sldId="265"/>
            <ac:picMk id="10" creationId="{2F709DD2-104F-BDB5-C535-EA6DE60322C4}"/>
          </ac:picMkLst>
        </pc:picChg>
        <pc:picChg chg="add del mod">
          <ac:chgData name="Ben Nienhuis" userId="2c6c04f1-77c7-44b5-a463-93386779ab63" providerId="ADAL" clId="{18EBB81C-6DBA-41D5-8947-8DAE6ADAC04F}" dt="2024-02-26T14:07:46.678" v="709" actId="478"/>
          <ac:picMkLst>
            <pc:docMk/>
            <pc:sldMk cId="2305622722" sldId="265"/>
            <ac:picMk id="12" creationId="{59BE5E9F-D7BD-13F9-0748-278060072597}"/>
          </ac:picMkLst>
        </pc:picChg>
        <pc:picChg chg="add del mod">
          <ac:chgData name="Ben Nienhuis" userId="2c6c04f1-77c7-44b5-a463-93386779ab63" providerId="ADAL" clId="{18EBB81C-6DBA-41D5-8947-8DAE6ADAC04F}" dt="2024-02-26T14:21:29.427" v="805" actId="478"/>
          <ac:picMkLst>
            <pc:docMk/>
            <pc:sldMk cId="2305622722" sldId="265"/>
            <ac:picMk id="14" creationId="{714DFB82-04CB-DE0A-60DD-0960129AD8E9}"/>
          </ac:picMkLst>
        </pc:picChg>
        <pc:picChg chg="add del mod">
          <ac:chgData name="Ben Nienhuis" userId="2c6c04f1-77c7-44b5-a463-93386779ab63" providerId="ADAL" clId="{18EBB81C-6DBA-41D5-8947-8DAE6ADAC04F}" dt="2024-02-26T14:21:28.604" v="804" actId="478"/>
          <ac:picMkLst>
            <pc:docMk/>
            <pc:sldMk cId="2305622722" sldId="265"/>
            <ac:picMk id="16" creationId="{EEC2D367-F533-9917-C27F-62EEEFA3D272}"/>
          </ac:picMkLst>
        </pc:picChg>
        <pc:picChg chg="add del mod">
          <ac:chgData name="Ben Nienhuis" userId="2c6c04f1-77c7-44b5-a463-93386779ab63" providerId="ADAL" clId="{18EBB81C-6DBA-41D5-8947-8DAE6ADAC04F}" dt="2024-02-26T14:21:27.855" v="803" actId="478"/>
          <ac:picMkLst>
            <pc:docMk/>
            <pc:sldMk cId="2305622722" sldId="265"/>
            <ac:picMk id="18" creationId="{4273F886-0B63-D420-17F0-0B9F935C7C63}"/>
          </ac:picMkLst>
        </pc:picChg>
        <pc:picChg chg="add del mod">
          <ac:chgData name="Ben Nienhuis" userId="2c6c04f1-77c7-44b5-a463-93386779ab63" providerId="ADAL" clId="{18EBB81C-6DBA-41D5-8947-8DAE6ADAC04F}" dt="2024-02-26T14:15:44.105" v="760" actId="22"/>
          <ac:picMkLst>
            <pc:docMk/>
            <pc:sldMk cId="2305622722" sldId="265"/>
            <ac:picMk id="20" creationId="{0B664700-4350-0BA9-707C-7C60FFFFC554}"/>
          </ac:picMkLst>
        </pc:picChg>
        <pc:picChg chg="add del mod ord">
          <ac:chgData name="Ben Nienhuis" userId="2c6c04f1-77c7-44b5-a463-93386779ab63" providerId="ADAL" clId="{18EBB81C-6DBA-41D5-8947-8DAE6ADAC04F}" dt="2024-02-26T14:21:24.482" v="802" actId="478"/>
          <ac:picMkLst>
            <pc:docMk/>
            <pc:sldMk cId="2305622722" sldId="265"/>
            <ac:picMk id="24" creationId="{06FF637C-B71C-6795-CF29-35A1311A1DE2}"/>
          </ac:picMkLst>
        </pc:picChg>
        <pc:picChg chg="add mod">
          <ac:chgData name="Ben Nienhuis" userId="2c6c04f1-77c7-44b5-a463-93386779ab63" providerId="ADAL" clId="{18EBB81C-6DBA-41D5-8947-8DAE6ADAC04F}" dt="2024-02-26T14:21:51.920" v="808" actId="962"/>
          <ac:picMkLst>
            <pc:docMk/>
            <pc:sldMk cId="2305622722" sldId="265"/>
            <ac:picMk id="26" creationId="{A25CC47A-F3F9-45A9-9552-D411E08E89B9}"/>
          </ac:picMkLst>
        </pc:picChg>
        <pc:picChg chg="add mod">
          <ac:chgData name="Ben Nienhuis" userId="2c6c04f1-77c7-44b5-a463-93386779ab63" providerId="ADAL" clId="{18EBB81C-6DBA-41D5-8947-8DAE6ADAC04F}" dt="2024-02-26T14:22:07.246" v="812" actId="962"/>
          <ac:picMkLst>
            <pc:docMk/>
            <pc:sldMk cId="2305622722" sldId="265"/>
            <ac:picMk id="28" creationId="{8AF28DB1-CE49-2124-29DF-FAA3988332FA}"/>
          </ac:picMkLst>
        </pc:picChg>
        <pc:picChg chg="add mod">
          <ac:chgData name="Ben Nienhuis" userId="2c6c04f1-77c7-44b5-a463-93386779ab63" providerId="ADAL" clId="{18EBB81C-6DBA-41D5-8947-8DAE6ADAC04F}" dt="2024-02-26T14:22:26.793" v="816" actId="962"/>
          <ac:picMkLst>
            <pc:docMk/>
            <pc:sldMk cId="2305622722" sldId="265"/>
            <ac:picMk id="30" creationId="{DE24EAD3-37AA-CC63-3D1C-B07DCD813976}"/>
          </ac:picMkLst>
        </pc:picChg>
        <pc:picChg chg="add mod">
          <ac:chgData name="Ben Nienhuis" userId="2c6c04f1-77c7-44b5-a463-93386779ab63" providerId="ADAL" clId="{18EBB81C-6DBA-41D5-8947-8DAE6ADAC04F}" dt="2024-02-26T14:22:47.031" v="820" actId="962"/>
          <ac:picMkLst>
            <pc:docMk/>
            <pc:sldMk cId="2305622722" sldId="265"/>
            <ac:picMk id="32" creationId="{F3BF9338-0EC5-98F1-A925-58254B5ABB15}"/>
          </ac:picMkLst>
        </pc:picChg>
      </pc:sldChg>
      <pc:sldChg chg="add del">
        <pc:chgData name="Ben Nienhuis" userId="2c6c04f1-77c7-44b5-a463-93386779ab63" providerId="ADAL" clId="{18EBB81C-6DBA-41D5-8947-8DAE6ADAC04F}" dt="2024-02-26T14:23:43.587" v="836" actId="47"/>
        <pc:sldMkLst>
          <pc:docMk/>
          <pc:sldMk cId="736192286" sldId="266"/>
        </pc:sldMkLst>
      </pc:sldChg>
      <pc:sldChg chg="del">
        <pc:chgData name="Ben Nienhuis" userId="2c6c04f1-77c7-44b5-a463-93386779ab63" providerId="ADAL" clId="{18EBB81C-6DBA-41D5-8947-8DAE6ADAC04F}" dt="2024-02-26T13:26:20.774" v="94" actId="47"/>
        <pc:sldMkLst>
          <pc:docMk/>
          <pc:sldMk cId="3193109711" sldId="266"/>
        </pc:sldMkLst>
      </pc:sldChg>
      <pc:sldChg chg="addSp delSp modSp add mod modAnim">
        <pc:chgData name="Ben Nienhuis" userId="2c6c04f1-77c7-44b5-a463-93386779ab63" providerId="ADAL" clId="{18EBB81C-6DBA-41D5-8947-8DAE6ADAC04F}" dt="2024-02-26T14:34:26.818" v="933"/>
        <pc:sldMkLst>
          <pc:docMk/>
          <pc:sldMk cId="2161189148" sldId="267"/>
        </pc:sldMkLst>
        <pc:spChg chg="mod">
          <ac:chgData name="Ben Nienhuis" userId="2c6c04f1-77c7-44b5-a463-93386779ab63" providerId="ADAL" clId="{18EBB81C-6DBA-41D5-8947-8DAE6ADAC04F}" dt="2024-02-26T14:30:20.180" v="923" actId="20577"/>
          <ac:spMkLst>
            <pc:docMk/>
            <pc:sldMk cId="2161189148" sldId="267"/>
            <ac:spMk id="3" creationId="{EAB13C74-556F-83E5-5646-01A1201C8CC2}"/>
          </ac:spMkLst>
        </pc:spChg>
        <pc:picChg chg="del">
          <ac:chgData name="Ben Nienhuis" userId="2c6c04f1-77c7-44b5-a463-93386779ab63" providerId="ADAL" clId="{18EBB81C-6DBA-41D5-8947-8DAE6ADAC04F}" dt="2024-02-26T14:23:07.608" v="823" actId="478"/>
          <ac:picMkLst>
            <pc:docMk/>
            <pc:sldMk cId="2161189148" sldId="267"/>
            <ac:picMk id="5" creationId="{E4F3CFA5-308F-804D-B81C-38BA9DFCDCE2}"/>
          </ac:picMkLst>
        </pc:picChg>
        <pc:picChg chg="add del">
          <ac:chgData name="Ben Nienhuis" userId="2c6c04f1-77c7-44b5-a463-93386779ab63" providerId="ADAL" clId="{18EBB81C-6DBA-41D5-8947-8DAE6ADAC04F}" dt="2024-02-26T14:30:00.222" v="902" actId="478"/>
          <ac:picMkLst>
            <pc:docMk/>
            <pc:sldMk cId="2161189148" sldId="267"/>
            <ac:picMk id="8" creationId="{8B421690-6D8C-13C1-6090-FBF44C0D8439}"/>
          </ac:picMkLst>
        </pc:picChg>
        <pc:picChg chg="add del">
          <ac:chgData name="Ben Nienhuis" userId="2c6c04f1-77c7-44b5-a463-93386779ab63" providerId="ADAL" clId="{18EBB81C-6DBA-41D5-8947-8DAE6ADAC04F}" dt="2024-02-26T14:30:07.352" v="904" actId="478"/>
          <ac:picMkLst>
            <pc:docMk/>
            <pc:sldMk cId="2161189148" sldId="267"/>
            <ac:picMk id="10" creationId="{D48F2DF9-58D8-E74F-5A72-FA688863035C}"/>
          </ac:picMkLst>
        </pc:picChg>
        <pc:picChg chg="add mod">
          <ac:chgData name="Ben Nienhuis" userId="2c6c04f1-77c7-44b5-a463-93386779ab63" providerId="ADAL" clId="{18EBB81C-6DBA-41D5-8947-8DAE6ADAC04F}" dt="2024-02-26T14:33:30.405" v="927" actId="14100"/>
          <ac:picMkLst>
            <pc:docMk/>
            <pc:sldMk cId="2161189148" sldId="267"/>
            <ac:picMk id="11" creationId="{063CD002-954D-6FAF-843F-840CD31DC55A}"/>
          </ac:picMkLst>
        </pc:picChg>
        <pc:picChg chg="add mod">
          <ac:chgData name="Ben Nienhuis" userId="2c6c04f1-77c7-44b5-a463-93386779ab63" providerId="ADAL" clId="{18EBB81C-6DBA-41D5-8947-8DAE6ADAC04F}" dt="2024-02-26T14:34:18.141" v="932" actId="14100"/>
          <ac:picMkLst>
            <pc:docMk/>
            <pc:sldMk cId="2161189148" sldId="267"/>
            <ac:picMk id="12" creationId="{4FE6E6F8-E730-75CE-1964-0A463D978CCC}"/>
          </ac:picMkLst>
        </pc:picChg>
      </pc:sldChg>
      <pc:sldChg chg="del">
        <pc:chgData name="Ben Nienhuis" userId="2c6c04f1-77c7-44b5-a463-93386779ab63" providerId="ADAL" clId="{18EBB81C-6DBA-41D5-8947-8DAE6ADAC04F}" dt="2024-02-26T13:26:18.696" v="89" actId="47"/>
        <pc:sldMkLst>
          <pc:docMk/>
          <pc:sldMk cId="1494715202" sldId="268"/>
        </pc:sldMkLst>
      </pc:sldChg>
      <pc:sldChg chg="add del">
        <pc:chgData name="Ben Nienhuis" userId="2c6c04f1-77c7-44b5-a463-93386779ab63" providerId="ADAL" clId="{18EBB81C-6DBA-41D5-8947-8DAE6ADAC04F}" dt="2024-02-26T14:23:43.132" v="835" actId="47"/>
        <pc:sldMkLst>
          <pc:docMk/>
          <pc:sldMk cId="3288075710" sldId="268"/>
        </pc:sldMkLst>
      </pc:sldChg>
      <pc:sldChg chg="add del">
        <pc:chgData name="Ben Nienhuis" userId="2c6c04f1-77c7-44b5-a463-93386779ab63" providerId="ADAL" clId="{18EBB81C-6DBA-41D5-8947-8DAE6ADAC04F}" dt="2024-02-26T14:23:42.708" v="834" actId="47"/>
        <pc:sldMkLst>
          <pc:docMk/>
          <pc:sldMk cId="334950340" sldId="269"/>
        </pc:sldMkLst>
      </pc:sldChg>
      <pc:sldChg chg="del">
        <pc:chgData name="Ben Nienhuis" userId="2c6c04f1-77c7-44b5-a463-93386779ab63" providerId="ADAL" clId="{18EBB81C-6DBA-41D5-8947-8DAE6ADAC04F}" dt="2024-02-26T13:26:17.973" v="87" actId="47"/>
        <pc:sldMkLst>
          <pc:docMk/>
          <pc:sldMk cId="459863111" sldId="269"/>
        </pc:sldMkLst>
      </pc:sldChg>
      <pc:sldChg chg="del">
        <pc:chgData name="Ben Nienhuis" userId="2c6c04f1-77c7-44b5-a463-93386779ab63" providerId="ADAL" clId="{18EBB81C-6DBA-41D5-8947-8DAE6ADAC04F}" dt="2024-02-26T13:26:19.248" v="90" actId="47"/>
        <pc:sldMkLst>
          <pc:docMk/>
          <pc:sldMk cId="1127875627" sldId="270"/>
        </pc:sldMkLst>
      </pc:sldChg>
      <pc:sldChg chg="add del">
        <pc:chgData name="Ben Nienhuis" userId="2c6c04f1-77c7-44b5-a463-93386779ab63" providerId="ADAL" clId="{18EBB81C-6DBA-41D5-8947-8DAE6ADAC04F}" dt="2024-02-26T14:23:42.205" v="833" actId="47"/>
        <pc:sldMkLst>
          <pc:docMk/>
          <pc:sldMk cId="2874175089" sldId="270"/>
        </pc:sldMkLst>
      </pc:sldChg>
      <pc:sldChg chg="add del">
        <pc:chgData name="Ben Nienhuis" userId="2c6c04f1-77c7-44b5-a463-93386779ab63" providerId="ADAL" clId="{18EBB81C-6DBA-41D5-8947-8DAE6ADAC04F}" dt="2024-02-26T14:23:41.701" v="832" actId="47"/>
        <pc:sldMkLst>
          <pc:docMk/>
          <pc:sldMk cId="438210761" sldId="271"/>
        </pc:sldMkLst>
      </pc:sldChg>
      <pc:sldChg chg="del">
        <pc:chgData name="Ben Nienhuis" userId="2c6c04f1-77c7-44b5-a463-93386779ab63" providerId="ADAL" clId="{18EBB81C-6DBA-41D5-8947-8DAE6ADAC04F}" dt="2024-02-26T13:26:19.650" v="91" actId="47"/>
        <pc:sldMkLst>
          <pc:docMk/>
          <pc:sldMk cId="1675999128" sldId="271"/>
        </pc:sldMkLst>
      </pc:sldChg>
      <pc:sldChg chg="del">
        <pc:chgData name="Ben Nienhuis" userId="2c6c04f1-77c7-44b5-a463-93386779ab63" providerId="ADAL" clId="{18EBB81C-6DBA-41D5-8947-8DAE6ADAC04F}" dt="2024-02-26T13:26:20.112" v="92" actId="47"/>
        <pc:sldMkLst>
          <pc:docMk/>
          <pc:sldMk cId="2034924041" sldId="272"/>
        </pc:sldMkLst>
      </pc:sldChg>
      <pc:sldChg chg="add del">
        <pc:chgData name="Ben Nienhuis" userId="2c6c04f1-77c7-44b5-a463-93386779ab63" providerId="ADAL" clId="{18EBB81C-6DBA-41D5-8947-8DAE6ADAC04F}" dt="2024-02-26T14:21:08.625" v="799" actId="47"/>
        <pc:sldMkLst>
          <pc:docMk/>
          <pc:sldMk cId="3356496640" sldId="272"/>
        </pc:sldMkLst>
      </pc:sldChg>
      <pc:sldChg chg="addSp delSp modSp add mod modAnim">
        <pc:chgData name="Ben Nienhuis" userId="2c6c04f1-77c7-44b5-a463-93386779ab63" providerId="ADAL" clId="{18EBB81C-6DBA-41D5-8947-8DAE6ADAC04F}" dt="2024-02-26T13:44:33.538" v="483" actId="1076"/>
        <pc:sldMkLst>
          <pc:docMk/>
          <pc:sldMk cId="2132449055" sldId="273"/>
        </pc:sldMkLst>
        <pc:spChg chg="mod">
          <ac:chgData name="Ben Nienhuis" userId="2c6c04f1-77c7-44b5-a463-93386779ab63" providerId="ADAL" clId="{18EBB81C-6DBA-41D5-8947-8DAE6ADAC04F}" dt="2024-02-26T13:42:46.672" v="480" actId="14100"/>
          <ac:spMkLst>
            <pc:docMk/>
            <pc:sldMk cId="2132449055" sldId="273"/>
            <ac:spMk id="3" creationId="{19099B26-6850-AEF7-39D3-6B3194B84880}"/>
          </ac:spMkLst>
        </pc:spChg>
        <pc:picChg chg="add mod">
          <ac:chgData name="Ben Nienhuis" userId="2c6c04f1-77c7-44b5-a463-93386779ab63" providerId="ADAL" clId="{18EBB81C-6DBA-41D5-8947-8DAE6ADAC04F}" dt="2024-02-26T13:44:33.538" v="483" actId="1076"/>
          <ac:picMkLst>
            <pc:docMk/>
            <pc:sldMk cId="2132449055" sldId="273"/>
            <ac:picMk id="5" creationId="{84B8B53A-3FE8-8474-2BEC-3928313AC512}"/>
          </ac:picMkLst>
        </pc:picChg>
        <pc:picChg chg="del">
          <ac:chgData name="Ben Nienhuis" userId="2c6c04f1-77c7-44b5-a463-93386779ab63" providerId="ADAL" clId="{18EBB81C-6DBA-41D5-8947-8DAE6ADAC04F}" dt="2024-02-26T13:36:27.986" v="209" actId="478"/>
          <ac:picMkLst>
            <pc:docMk/>
            <pc:sldMk cId="2132449055" sldId="273"/>
            <ac:picMk id="7" creationId="{FC03E82D-4AD5-4E9E-5E18-817A53D4B06C}"/>
          </ac:picMkLst>
        </pc:picChg>
      </pc:sldChg>
      <pc:sldChg chg="del">
        <pc:chgData name="Ben Nienhuis" userId="2c6c04f1-77c7-44b5-a463-93386779ab63" providerId="ADAL" clId="{18EBB81C-6DBA-41D5-8947-8DAE6ADAC04F}" dt="2024-02-26T13:26:20.453" v="93" actId="47"/>
        <pc:sldMkLst>
          <pc:docMk/>
          <pc:sldMk cId="2387446511" sldId="273"/>
        </pc:sldMkLst>
      </pc:sldChg>
      <pc:sldChg chg="del">
        <pc:chgData name="Ben Nienhuis" userId="2c6c04f1-77c7-44b5-a463-93386779ab63" providerId="ADAL" clId="{18EBB81C-6DBA-41D5-8947-8DAE6ADAC04F}" dt="2024-02-26T13:26:21.165" v="95" actId="47"/>
        <pc:sldMkLst>
          <pc:docMk/>
          <pc:sldMk cId="1178564398" sldId="274"/>
        </pc:sldMkLst>
      </pc:sldChg>
      <pc:sldChg chg="addSp delSp modSp add mod ord modAnim">
        <pc:chgData name="Ben Nienhuis" userId="2c6c04f1-77c7-44b5-a463-93386779ab63" providerId="ADAL" clId="{18EBB81C-6DBA-41D5-8947-8DAE6ADAC04F}" dt="2024-02-26T13:49:20.065" v="693"/>
        <pc:sldMkLst>
          <pc:docMk/>
          <pc:sldMk cId="3678477777" sldId="274"/>
        </pc:sldMkLst>
        <pc:spChg chg="mod">
          <ac:chgData name="Ben Nienhuis" userId="2c6c04f1-77c7-44b5-a463-93386779ab63" providerId="ADAL" clId="{18EBB81C-6DBA-41D5-8947-8DAE6ADAC04F}" dt="2024-02-26T13:49:04.087" v="692" actId="20577"/>
          <ac:spMkLst>
            <pc:docMk/>
            <pc:sldMk cId="3678477777" sldId="274"/>
            <ac:spMk id="3" creationId="{9C945457-1EB4-B5E0-4FF7-FBC81BE7FC5B}"/>
          </ac:spMkLst>
        </pc:spChg>
        <pc:picChg chg="add mod">
          <ac:chgData name="Ben Nienhuis" userId="2c6c04f1-77c7-44b5-a463-93386779ab63" providerId="ADAL" clId="{18EBB81C-6DBA-41D5-8947-8DAE6ADAC04F}" dt="2024-02-26T13:49:20.065" v="693"/>
          <ac:picMkLst>
            <pc:docMk/>
            <pc:sldMk cId="3678477777" sldId="274"/>
            <ac:picMk id="5" creationId="{950CE664-1F35-E76B-EBF6-B0A792CDDEB8}"/>
          </ac:picMkLst>
        </pc:picChg>
        <pc:picChg chg="del">
          <ac:chgData name="Ben Nienhuis" userId="2c6c04f1-77c7-44b5-a463-93386779ab63" providerId="ADAL" clId="{18EBB81C-6DBA-41D5-8947-8DAE6ADAC04F}" dt="2024-02-26T13:45:25.069" v="488" actId="478"/>
          <ac:picMkLst>
            <pc:docMk/>
            <pc:sldMk cId="3678477777" sldId="274"/>
            <ac:picMk id="7" creationId="{BD8708EF-3C47-8E32-22B0-A42BDCD3F704}"/>
          </ac:picMkLst>
        </pc:picChg>
      </pc:sldChg>
      <pc:sldChg chg="del">
        <pc:chgData name="Ben Nienhuis" userId="2c6c04f1-77c7-44b5-a463-93386779ab63" providerId="ADAL" clId="{18EBB81C-6DBA-41D5-8947-8DAE6ADAC04F}" dt="2024-02-26T13:26:22.518" v="97" actId="47"/>
        <pc:sldMkLst>
          <pc:docMk/>
          <pc:sldMk cId="1808226144" sldId="275"/>
        </pc:sldMkLst>
      </pc:sldChg>
      <pc:sldChg chg="addSp modSp add mod modAnim">
        <pc:chgData name="Ben Nienhuis" userId="2c6c04f1-77c7-44b5-a463-93386779ab63" providerId="ADAL" clId="{18EBB81C-6DBA-41D5-8947-8DAE6ADAC04F}" dt="2024-02-26T15:10:47.915" v="1544" actId="1076"/>
        <pc:sldMkLst>
          <pc:docMk/>
          <pc:sldMk cId="4031239844" sldId="275"/>
        </pc:sldMkLst>
        <pc:spChg chg="mod">
          <ac:chgData name="Ben Nienhuis" userId="2c6c04f1-77c7-44b5-a463-93386779ab63" providerId="ADAL" clId="{18EBB81C-6DBA-41D5-8947-8DAE6ADAC04F}" dt="2024-02-26T14:48:09.423" v="1269" actId="20577"/>
          <ac:spMkLst>
            <pc:docMk/>
            <pc:sldMk cId="4031239844" sldId="275"/>
            <ac:spMk id="3" creationId="{72354B1C-0F09-1C65-E9A4-ABCE01BED766}"/>
          </ac:spMkLst>
        </pc:spChg>
        <pc:picChg chg="add mod">
          <ac:chgData name="Ben Nienhuis" userId="2c6c04f1-77c7-44b5-a463-93386779ab63" providerId="ADAL" clId="{18EBB81C-6DBA-41D5-8947-8DAE6ADAC04F}" dt="2024-02-26T15:10:47.915" v="1544" actId="1076"/>
          <ac:picMkLst>
            <pc:docMk/>
            <pc:sldMk cId="4031239844" sldId="275"/>
            <ac:picMk id="5" creationId="{96A0CC85-6826-CA41-73BD-4E9369C2B400}"/>
          </ac:picMkLst>
        </pc:picChg>
      </pc:sldChg>
      <pc:sldChg chg="add del">
        <pc:chgData name="Ben Nienhuis" userId="2c6c04f1-77c7-44b5-a463-93386779ab63" providerId="ADAL" clId="{18EBB81C-6DBA-41D5-8947-8DAE6ADAC04F}" dt="2024-02-26T14:53:53.216" v="1307" actId="47"/>
        <pc:sldMkLst>
          <pc:docMk/>
          <pc:sldMk cId="2667670562" sldId="276"/>
        </pc:sldMkLst>
      </pc:sldChg>
      <pc:sldChg chg="add del">
        <pc:chgData name="Ben Nienhuis" userId="2c6c04f1-77c7-44b5-a463-93386779ab63" providerId="ADAL" clId="{18EBB81C-6DBA-41D5-8947-8DAE6ADAC04F}" dt="2024-02-26T14:53:52.996" v="1306" actId="47"/>
        <pc:sldMkLst>
          <pc:docMk/>
          <pc:sldMk cId="1379841435" sldId="277"/>
        </pc:sldMkLst>
      </pc:sldChg>
      <pc:sldChg chg="add del">
        <pc:chgData name="Ben Nienhuis" userId="2c6c04f1-77c7-44b5-a463-93386779ab63" providerId="ADAL" clId="{18EBB81C-6DBA-41D5-8947-8DAE6ADAC04F}" dt="2024-02-26T14:53:52.777" v="1305" actId="47"/>
        <pc:sldMkLst>
          <pc:docMk/>
          <pc:sldMk cId="3065062842" sldId="278"/>
        </pc:sldMkLst>
      </pc:sldChg>
      <pc:sldChg chg="add del">
        <pc:chgData name="Ben Nienhuis" userId="2c6c04f1-77c7-44b5-a463-93386779ab63" providerId="ADAL" clId="{18EBB81C-6DBA-41D5-8947-8DAE6ADAC04F}" dt="2024-02-26T14:53:52.526" v="1304" actId="47"/>
        <pc:sldMkLst>
          <pc:docMk/>
          <pc:sldMk cId="1327650223" sldId="279"/>
        </pc:sldMkLst>
      </pc:sldChg>
      <pc:sldChg chg="add del">
        <pc:chgData name="Ben Nienhuis" userId="2c6c04f1-77c7-44b5-a463-93386779ab63" providerId="ADAL" clId="{18EBB81C-6DBA-41D5-8947-8DAE6ADAC04F}" dt="2024-02-26T14:53:52.291" v="1303" actId="47"/>
        <pc:sldMkLst>
          <pc:docMk/>
          <pc:sldMk cId="2769744013" sldId="280"/>
        </pc:sldMkLst>
      </pc:sldChg>
      <pc:sldChg chg="addSp modSp add del mod">
        <pc:chgData name="Ben Nienhuis" userId="2c6c04f1-77c7-44b5-a463-93386779ab63" providerId="ADAL" clId="{18EBB81C-6DBA-41D5-8947-8DAE6ADAC04F}" dt="2024-02-26T14:53:56.535" v="1309" actId="47"/>
        <pc:sldMkLst>
          <pc:docMk/>
          <pc:sldMk cId="3659746662" sldId="281"/>
        </pc:sldMkLst>
        <pc:spChg chg="mod">
          <ac:chgData name="Ben Nienhuis" userId="2c6c04f1-77c7-44b5-a463-93386779ab63" providerId="ADAL" clId="{18EBB81C-6DBA-41D5-8947-8DAE6ADAC04F}" dt="2024-02-26T14:53:17.668" v="1299" actId="20577"/>
          <ac:spMkLst>
            <pc:docMk/>
            <pc:sldMk cId="3659746662" sldId="281"/>
            <ac:spMk id="3" creationId="{3C50F513-14C5-8430-7F30-9233A336E649}"/>
          </ac:spMkLst>
        </pc:spChg>
        <pc:picChg chg="add mod">
          <ac:chgData name="Ben Nienhuis" userId="2c6c04f1-77c7-44b5-a463-93386779ab63" providerId="ADAL" clId="{18EBB81C-6DBA-41D5-8947-8DAE6ADAC04F}" dt="2024-02-26T14:53:48.134" v="1302" actId="1076"/>
          <ac:picMkLst>
            <pc:docMk/>
            <pc:sldMk cId="3659746662" sldId="281"/>
            <ac:picMk id="5" creationId="{1ABB8D10-F6CB-C1DE-2D9F-407AF9563A40}"/>
          </ac:picMkLst>
        </pc:picChg>
      </pc:sldChg>
      <pc:sldChg chg="addSp modSp add mod modAnim">
        <pc:chgData name="Ben Nienhuis" userId="2c6c04f1-77c7-44b5-a463-93386779ab63" providerId="ADAL" clId="{18EBB81C-6DBA-41D5-8947-8DAE6ADAC04F}" dt="2024-02-26T15:08:13.830" v="1535"/>
        <pc:sldMkLst>
          <pc:docMk/>
          <pc:sldMk cId="257417637" sldId="282"/>
        </pc:sldMkLst>
        <pc:spChg chg="add mod">
          <ac:chgData name="Ben Nienhuis" userId="2c6c04f1-77c7-44b5-a463-93386779ab63" providerId="ADAL" clId="{18EBB81C-6DBA-41D5-8947-8DAE6ADAC04F}" dt="2024-02-26T15:07:58.039" v="1532" actId="6549"/>
          <ac:spMkLst>
            <pc:docMk/>
            <pc:sldMk cId="257417637" sldId="282"/>
            <ac:spMk id="7" creationId="{90C699F9-86B3-A2A1-6314-3B41117B933E}"/>
          </ac:spMkLst>
        </pc:spChg>
        <pc:picChg chg="add mod">
          <ac:chgData name="Ben Nienhuis" userId="2c6c04f1-77c7-44b5-a463-93386779ab63" providerId="ADAL" clId="{18EBB81C-6DBA-41D5-8947-8DAE6ADAC04F}" dt="2024-02-26T15:08:07.838" v="1533" actId="1076"/>
          <ac:picMkLst>
            <pc:docMk/>
            <pc:sldMk cId="257417637" sldId="282"/>
            <ac:picMk id="8" creationId="{32C36290-8BEC-74D9-0FF5-360569EFA404}"/>
          </ac:picMkLst>
        </pc:picChg>
        <pc:picChg chg="add mod">
          <ac:chgData name="Ben Nienhuis" userId="2c6c04f1-77c7-44b5-a463-93386779ab63" providerId="ADAL" clId="{18EBB81C-6DBA-41D5-8947-8DAE6ADAC04F}" dt="2024-02-26T15:08:11.826" v="1534" actId="1076"/>
          <ac:picMkLst>
            <pc:docMk/>
            <pc:sldMk cId="257417637" sldId="282"/>
            <ac:picMk id="10" creationId="{068C8500-775F-2D06-200B-561810738CD2}"/>
          </ac:picMkLst>
        </pc:picChg>
      </pc:sldChg>
      <pc:sldChg chg="addSp delSp modSp add mod delAnim modAnim">
        <pc:chgData name="Ben Nienhuis" userId="2c6c04f1-77c7-44b5-a463-93386779ab63" providerId="ADAL" clId="{18EBB81C-6DBA-41D5-8947-8DAE6ADAC04F}" dt="2024-02-26T15:09:53.627" v="1540" actId="14100"/>
        <pc:sldMkLst>
          <pc:docMk/>
          <pc:sldMk cId="3228714610" sldId="283"/>
        </pc:sldMkLst>
        <pc:spChg chg="mod">
          <ac:chgData name="Ben Nienhuis" userId="2c6c04f1-77c7-44b5-a463-93386779ab63" providerId="ADAL" clId="{18EBB81C-6DBA-41D5-8947-8DAE6ADAC04F}" dt="2024-02-26T15:09:42.051" v="1536" actId="6549"/>
          <ac:spMkLst>
            <pc:docMk/>
            <pc:sldMk cId="3228714610" sldId="283"/>
            <ac:spMk id="3" creationId="{DD733CB7-867E-6706-EE19-47A3EDB58299}"/>
          </ac:spMkLst>
        </pc:spChg>
        <pc:picChg chg="add mod ord">
          <ac:chgData name="Ben Nienhuis" userId="2c6c04f1-77c7-44b5-a463-93386779ab63" providerId="ADAL" clId="{18EBB81C-6DBA-41D5-8947-8DAE6ADAC04F}" dt="2024-02-26T15:09:53.627" v="1540" actId="14100"/>
          <ac:picMkLst>
            <pc:docMk/>
            <pc:sldMk cId="3228714610" sldId="283"/>
            <ac:picMk id="5" creationId="{71317857-65FC-B84E-90E9-F8AFDBD30673}"/>
          </ac:picMkLst>
        </pc:picChg>
        <pc:picChg chg="del">
          <ac:chgData name="Ben Nienhuis" userId="2c6c04f1-77c7-44b5-a463-93386779ab63" providerId="ADAL" clId="{18EBB81C-6DBA-41D5-8947-8DAE6ADAC04F}" dt="2024-02-26T14:35:12.341" v="936" actId="478"/>
          <ac:picMkLst>
            <pc:docMk/>
            <pc:sldMk cId="3228714610" sldId="283"/>
            <ac:picMk id="11" creationId="{96401182-E082-67E6-EFD0-E761D33CDCD7}"/>
          </ac:picMkLst>
        </pc:picChg>
        <pc:picChg chg="del">
          <ac:chgData name="Ben Nienhuis" userId="2c6c04f1-77c7-44b5-a463-93386779ab63" providerId="ADAL" clId="{18EBB81C-6DBA-41D5-8947-8DAE6ADAC04F}" dt="2024-02-26T14:35:10.181" v="935" actId="478"/>
          <ac:picMkLst>
            <pc:docMk/>
            <pc:sldMk cId="3228714610" sldId="283"/>
            <ac:picMk id="12" creationId="{E5633034-B666-388A-F48D-D4005B0B364F}"/>
          </ac:picMkLst>
        </pc:picChg>
      </pc:sldChg>
      <pc:sldChg chg="addSp delSp modSp add mod modAnim">
        <pc:chgData name="Ben Nienhuis" userId="2c6c04f1-77c7-44b5-a463-93386779ab63" providerId="ADAL" clId="{18EBB81C-6DBA-41D5-8947-8DAE6ADAC04F}" dt="2024-02-26T14:52:20.467" v="1279"/>
        <pc:sldMkLst>
          <pc:docMk/>
          <pc:sldMk cId="2399554202" sldId="284"/>
        </pc:sldMkLst>
        <pc:spChg chg="mod">
          <ac:chgData name="Ben Nienhuis" userId="2c6c04f1-77c7-44b5-a463-93386779ab63" providerId="ADAL" clId="{18EBB81C-6DBA-41D5-8947-8DAE6ADAC04F}" dt="2024-02-26T14:49:04.581" v="1273" actId="6549"/>
          <ac:spMkLst>
            <pc:docMk/>
            <pc:sldMk cId="2399554202" sldId="284"/>
            <ac:spMk id="7" creationId="{CE4881AB-12D1-ADF0-D1BA-45029DF7EFA2}"/>
          </ac:spMkLst>
        </pc:spChg>
        <pc:picChg chg="add mod">
          <ac:chgData name="Ben Nienhuis" userId="2c6c04f1-77c7-44b5-a463-93386779ab63" providerId="ADAL" clId="{18EBB81C-6DBA-41D5-8947-8DAE6ADAC04F}" dt="2024-02-26T14:50:25.408" v="1276" actId="14100"/>
          <ac:picMkLst>
            <pc:docMk/>
            <pc:sldMk cId="2399554202" sldId="284"/>
            <ac:picMk id="5" creationId="{6C17CF8F-D9E2-A47E-3533-F8DBA6EC4995}"/>
          </ac:picMkLst>
        </pc:picChg>
        <pc:picChg chg="del">
          <ac:chgData name="Ben Nienhuis" userId="2c6c04f1-77c7-44b5-a463-93386779ab63" providerId="ADAL" clId="{18EBB81C-6DBA-41D5-8947-8DAE6ADAC04F}" dt="2024-02-26T14:49:00.715" v="1272" actId="478"/>
          <ac:picMkLst>
            <pc:docMk/>
            <pc:sldMk cId="2399554202" sldId="284"/>
            <ac:picMk id="8" creationId="{B31A5236-244C-DBD7-C76F-7BFFBAA3772F}"/>
          </ac:picMkLst>
        </pc:picChg>
        <pc:picChg chg="add mod">
          <ac:chgData name="Ben Nienhuis" userId="2c6c04f1-77c7-44b5-a463-93386779ab63" providerId="ADAL" clId="{18EBB81C-6DBA-41D5-8947-8DAE6ADAC04F}" dt="2024-02-26T14:52:15.995" v="1278" actId="1076"/>
          <ac:picMkLst>
            <pc:docMk/>
            <pc:sldMk cId="2399554202" sldId="284"/>
            <ac:picMk id="10" creationId="{E050919C-105D-4CAD-BFBA-8E10AA7293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13841-7D0E-4ED5-850C-4305C62235CD}" type="datetimeFigureOut">
              <a:rPr lang="nl-NL" smtClean="0"/>
              <a:t>26-2-2024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346-A44A-4795-9EE5-1A420750B105}" type="slidenum">
              <a:rPr lang="nl-NL" smtClean="0"/>
              <a:t>‹nr.›</a:t>
            </a:fld>
            <a:endParaRPr lang="nl-NL"/>
          </a:p>
        </p:txBody>
      </p:sp>
    </p:spTree>
    <p:extLst>
      <p:ext uri="{BB962C8B-B14F-4D97-AF65-F5344CB8AC3E}">
        <p14:creationId xmlns:p14="http://schemas.microsoft.com/office/powerpoint/2010/main" val="6268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8B2D-D0E5-D484-C40C-FF1BD11740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FC4003A-F7A7-C754-A122-462E56525E1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F4EE29-5365-AEA8-660B-63F3E79013A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DC1BE77-10DE-DBD6-5563-2E9D8C68D502}"/>
              </a:ext>
            </a:extLst>
          </p:cNvPr>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428125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EFA4-C699-7065-4C9E-488D19DBA2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BB028B-7D9C-782E-2F2E-500480658E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FDEF52-D57B-AAE4-36B3-F18BAF4CF77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5BD9F81-5068-AC37-0BC3-CB3ABB628353}"/>
              </a:ext>
            </a:extLst>
          </p:cNvPr>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172257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2B57-CC28-0BEA-5C00-78AE379BC3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D79BD1-AB4C-C565-94A0-B4254FBAB17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DA17953-B15C-F74D-ACE1-073941C75F1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E007592-DCEE-2CC1-02B4-71B71592EB20}"/>
              </a:ext>
            </a:extLst>
          </p:cNvPr>
          <p:cNvSpPr>
            <a:spLocks noGrp="1"/>
          </p:cNvSpPr>
          <p:nvPr>
            <p:ph type="sldNum" sz="quarter" idx="10"/>
          </p:nvPr>
        </p:nvSpPr>
        <p:spPr/>
        <p:txBody>
          <a:bodyPr/>
          <a:lstStyle/>
          <a:p>
            <a:fld id="{FCE52905-DD8D-4F61-98BD-F5DF5CC06FC6}" type="slidenum">
              <a:rPr lang="nl-NL" smtClean="0"/>
              <a:t>13</a:t>
            </a:fld>
            <a:endParaRPr lang="nl-NL"/>
          </a:p>
        </p:txBody>
      </p:sp>
    </p:spTree>
    <p:extLst>
      <p:ext uri="{BB962C8B-B14F-4D97-AF65-F5344CB8AC3E}">
        <p14:creationId xmlns:p14="http://schemas.microsoft.com/office/powerpoint/2010/main" val="170482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265651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4A68-6670-05E7-177B-3CD61F2E47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40EB58-73AD-6CA9-438C-B85A567E4D4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B29700-5569-A00F-22CB-B4DDD7B88B3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B90EC3C-9C39-EF51-3BD2-2C033293D434}"/>
              </a:ext>
            </a:extLst>
          </p:cNvPr>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8881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14215-E189-2F0D-E680-2660FC34C23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7118B2-6D55-0266-FE57-09C4CA053B9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1F13254-C28F-7CFA-9C9C-F4017AE815D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E0FF0A3-AEEF-0505-EDC4-7D9C66A791CD}"/>
              </a:ext>
            </a:extLst>
          </p:cNvPr>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103575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D1E27-E934-8A6B-23E2-3B2DC63F58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A25929-BE44-52DF-985C-7FB1EF9D37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46158F-9AE3-3082-F510-CA2768F8079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EAB0CCC-C30D-8133-5B7E-935713E74B45}"/>
              </a:ext>
            </a:extLst>
          </p:cNvPr>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315409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04718-4E58-8450-95F8-09DCA877A7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069C2E-9ECB-E17B-A83F-6A874E867B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5A876A4-1479-0392-F747-A3BB47A0ABA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195EE14-51FE-5FF2-F667-CA4E23A49392}"/>
              </a:ext>
            </a:extLst>
          </p:cNvPr>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252584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E1128-B42D-2D1D-1D45-366D152E04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D6467B-AA9F-22D1-31E8-30D3AC76B7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1DBD13-FC96-566E-7E21-D44ED170C27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548D2F1-66A3-2216-5BBB-17C4B9327079}"/>
              </a:ext>
            </a:extLst>
          </p:cNvPr>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46303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B05AC-CC94-D164-2E1A-5CEC56878E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3FDD48-AF6F-D0C2-51A3-9895A48E730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98ADB33-CD75-6BE8-96F9-6AB92C7AFEF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A4F415A-D0F4-28DD-2895-BDB16111A324}"/>
              </a:ext>
            </a:extLst>
          </p:cNvPr>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196546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59A5B-88D7-7D38-02E2-5C4CE1DC535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6F04D9-FF28-A05B-D2AB-965E1FFA87E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A3FF12C-D5EF-682B-3DD7-5E1E9A79946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287BB91-EFCB-D041-43F6-912F129005D4}"/>
              </a:ext>
            </a:extLst>
          </p:cNvPr>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306450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2B6FA-BFFF-A204-8C3E-E69993A1F4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A7C7C7-2AC0-4C60-9117-FAEA323EA09A}"/>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8232A633-FF94-6B1E-550A-DB9A4DA26660}"/>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C7CA1584-CF5A-0D3F-0E7F-CD247585AD56}"/>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72354B1C-0F09-1C65-E9A4-ABCE01BED766}"/>
              </a:ext>
            </a:extLst>
          </p:cNvPr>
          <p:cNvSpPr txBox="1"/>
          <p:nvPr/>
        </p:nvSpPr>
        <p:spPr>
          <a:xfrm>
            <a:off x="1754331" y="1538219"/>
            <a:ext cx="7277877" cy="3323987"/>
          </a:xfrm>
          <a:prstGeom prst="rect">
            <a:avLst/>
          </a:prstGeom>
          <a:noFill/>
        </p:spPr>
        <p:txBody>
          <a:bodyPr wrap="square" rtlCol="0">
            <a:spAutoFit/>
          </a:bodyPr>
          <a:lstStyle/>
          <a:p>
            <a:r>
              <a:rPr lang="nl-NL" sz="2400" dirty="0"/>
              <a:t>Les 5 Proefveld techniek op grote schaal</a:t>
            </a:r>
          </a:p>
          <a:p>
            <a:endParaRPr lang="nl-NL" sz="2400" dirty="0"/>
          </a:p>
          <a:p>
            <a:r>
              <a:rPr lang="nl-NL" dirty="0"/>
              <a:t>Blokkenschema’s</a:t>
            </a:r>
          </a:p>
          <a:p>
            <a:r>
              <a:rPr lang="nl-NL" dirty="0"/>
              <a:t>Voor het rangschikken van de parallelveldjes van de objecten kunnen verschillende schema's worden gebruikt. </a:t>
            </a:r>
          </a:p>
          <a:p>
            <a:r>
              <a:rPr lang="nl-NL" dirty="0"/>
              <a:t>Zulke schema's moeten voldoen aan een aantal eisen, opdat later uit te voeren statistische bewerkingen (o.a. berekening van gemiddelden) zin hebben</a:t>
            </a:r>
          </a:p>
          <a:p>
            <a:r>
              <a:rPr lang="nl-NL" dirty="0"/>
              <a:t>Hier een voorbeeldschema voor een proef met 4 objecten (b.v. de rassen A, B, C en D). Ieder object heeft 6 parallelveldjes (I, II, III, IV, V en VI). De proef zal dus 24 veldjes omvatten</a:t>
            </a:r>
          </a:p>
        </p:txBody>
      </p:sp>
      <p:pic>
        <p:nvPicPr>
          <p:cNvPr id="5" name="Afbeelding 4">
            <a:extLst>
              <a:ext uri="{FF2B5EF4-FFF2-40B4-BE49-F238E27FC236}">
                <a16:creationId xmlns:a16="http://schemas.microsoft.com/office/drawing/2014/main" id="{96A0CC85-6826-CA41-73BD-4E9369C2B400}"/>
              </a:ext>
            </a:extLst>
          </p:cNvPr>
          <p:cNvPicPr>
            <a:picLocks noChangeAspect="1"/>
          </p:cNvPicPr>
          <p:nvPr/>
        </p:nvPicPr>
        <p:blipFill>
          <a:blip r:embed="rId4"/>
          <a:stretch>
            <a:fillRect/>
          </a:stretch>
        </p:blipFill>
        <p:spPr>
          <a:xfrm>
            <a:off x="9492343" y="3693022"/>
            <a:ext cx="2285345" cy="2745159"/>
          </a:xfrm>
          <a:prstGeom prst="rect">
            <a:avLst/>
          </a:prstGeom>
        </p:spPr>
      </p:pic>
    </p:spTree>
    <p:extLst>
      <p:ext uri="{BB962C8B-B14F-4D97-AF65-F5344CB8AC3E}">
        <p14:creationId xmlns:p14="http://schemas.microsoft.com/office/powerpoint/2010/main" val="403123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5E280-CBE8-7DEC-F8E7-3A7396712E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F4DA98-7915-18B3-AC2B-ED330F85D989}"/>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AFFAE864-CE63-0540-A20A-C7AE6057D498}"/>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5CA50024-0FA5-57D2-44F9-072C46F88415}"/>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9484F9F0-14C4-D98C-6F95-AC3CF4F701D6}"/>
              </a:ext>
            </a:extLst>
          </p:cNvPr>
          <p:cNvSpPr txBox="1"/>
          <p:nvPr/>
        </p:nvSpPr>
        <p:spPr>
          <a:xfrm>
            <a:off x="1642188" y="1728000"/>
            <a:ext cx="7277877" cy="1107996"/>
          </a:xfrm>
          <a:prstGeom prst="rect">
            <a:avLst/>
          </a:prstGeom>
          <a:noFill/>
        </p:spPr>
        <p:txBody>
          <a:bodyPr wrap="square" rtlCol="0">
            <a:spAutoFit/>
          </a:bodyPr>
          <a:lstStyle/>
          <a:p>
            <a:r>
              <a:rPr lang="nl-NL" sz="2400" dirty="0"/>
              <a:t>Les 5 Proefveld techniek op grote schaal</a:t>
            </a:r>
          </a:p>
          <a:p>
            <a:endParaRPr lang="nl-NL" sz="2400" dirty="0"/>
          </a:p>
          <a:p>
            <a:endParaRPr lang="nl-NL" dirty="0"/>
          </a:p>
        </p:txBody>
      </p:sp>
      <p:sp>
        <p:nvSpPr>
          <p:cNvPr id="7" name="Tekstvak 6">
            <a:extLst>
              <a:ext uri="{FF2B5EF4-FFF2-40B4-BE49-F238E27FC236}">
                <a16:creationId xmlns:a16="http://schemas.microsoft.com/office/drawing/2014/main" id="{90C699F9-86B3-A2A1-6314-3B41117B933E}"/>
              </a:ext>
            </a:extLst>
          </p:cNvPr>
          <p:cNvSpPr txBox="1"/>
          <p:nvPr/>
        </p:nvSpPr>
        <p:spPr>
          <a:xfrm>
            <a:off x="1642188" y="2400508"/>
            <a:ext cx="9080446" cy="2031325"/>
          </a:xfrm>
          <a:prstGeom prst="rect">
            <a:avLst/>
          </a:prstGeom>
          <a:noFill/>
        </p:spPr>
        <p:txBody>
          <a:bodyPr wrap="square">
            <a:spAutoFit/>
          </a:bodyPr>
          <a:lstStyle/>
          <a:p>
            <a:r>
              <a:rPr lang="nl-NL" dirty="0"/>
              <a:t>Systematische rangschikking </a:t>
            </a:r>
          </a:p>
          <a:p>
            <a:r>
              <a:rPr lang="nl-NL" dirty="0"/>
              <a:t>In de tabel 3.1. staat een voorbeeld van een schema met een systematische rangschikking. In de tabel 3.1. is van alle objecten telkens de overeenkomstige parallellen in groepen bij elkaar genomen. In tabel 3.1. is de rangschikking systematisch hetzelfde in 3.2 een Latijns vierkant.</a:t>
            </a:r>
          </a:p>
          <a:p>
            <a:r>
              <a:rPr lang="nl-NL" dirty="0"/>
              <a:t>A, B, C, D zijn 4 verschillende rassen</a:t>
            </a:r>
          </a:p>
          <a:p>
            <a:r>
              <a:rPr lang="nl-NL" dirty="0"/>
              <a:t>I –V zijn 6 parallellen (herhalingen)  </a:t>
            </a:r>
          </a:p>
        </p:txBody>
      </p:sp>
      <p:pic>
        <p:nvPicPr>
          <p:cNvPr id="8" name="Afbeelding 7">
            <a:extLst>
              <a:ext uri="{FF2B5EF4-FFF2-40B4-BE49-F238E27FC236}">
                <a16:creationId xmlns:a16="http://schemas.microsoft.com/office/drawing/2014/main" id="{32C36290-8BEC-74D9-0FF5-360569EFA404}"/>
              </a:ext>
            </a:extLst>
          </p:cNvPr>
          <p:cNvPicPr>
            <a:picLocks noChangeAspect="1"/>
          </p:cNvPicPr>
          <p:nvPr/>
        </p:nvPicPr>
        <p:blipFill>
          <a:blip r:embed="rId4"/>
          <a:stretch>
            <a:fillRect/>
          </a:stretch>
        </p:blipFill>
        <p:spPr>
          <a:xfrm>
            <a:off x="1469366" y="4431833"/>
            <a:ext cx="8513240" cy="1477328"/>
          </a:xfrm>
          <a:prstGeom prst="rect">
            <a:avLst/>
          </a:prstGeom>
        </p:spPr>
      </p:pic>
      <p:pic>
        <p:nvPicPr>
          <p:cNvPr id="10" name="Afbeelding 9">
            <a:extLst>
              <a:ext uri="{FF2B5EF4-FFF2-40B4-BE49-F238E27FC236}">
                <a16:creationId xmlns:a16="http://schemas.microsoft.com/office/drawing/2014/main" id="{068C8500-775F-2D06-200B-561810738CD2}"/>
              </a:ext>
            </a:extLst>
          </p:cNvPr>
          <p:cNvPicPr>
            <a:picLocks noChangeAspect="1"/>
          </p:cNvPicPr>
          <p:nvPr/>
        </p:nvPicPr>
        <p:blipFill>
          <a:blip r:embed="rId5"/>
          <a:stretch>
            <a:fillRect/>
          </a:stretch>
        </p:blipFill>
        <p:spPr>
          <a:xfrm>
            <a:off x="1642188" y="4353706"/>
            <a:ext cx="8009314" cy="1501270"/>
          </a:xfrm>
          <a:prstGeom prst="rect">
            <a:avLst/>
          </a:prstGeom>
        </p:spPr>
      </p:pic>
    </p:spTree>
    <p:extLst>
      <p:ext uri="{BB962C8B-B14F-4D97-AF65-F5344CB8AC3E}">
        <p14:creationId xmlns:p14="http://schemas.microsoft.com/office/powerpoint/2010/main" val="2574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91924-2A44-B7AC-FA23-04CA1D4698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102C6B-EB57-592D-BA11-33FD643E5C32}"/>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AB04C194-8C1E-14A1-3294-5FDCBAF1EA7E}"/>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841C4DE9-9C10-C685-2ED1-7053710D46A1}"/>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5DA50F8B-FBE3-FC31-E61F-43211C02C82E}"/>
              </a:ext>
            </a:extLst>
          </p:cNvPr>
          <p:cNvSpPr txBox="1"/>
          <p:nvPr/>
        </p:nvSpPr>
        <p:spPr>
          <a:xfrm>
            <a:off x="1642188" y="1728000"/>
            <a:ext cx="7277877" cy="1107996"/>
          </a:xfrm>
          <a:prstGeom prst="rect">
            <a:avLst/>
          </a:prstGeom>
          <a:noFill/>
        </p:spPr>
        <p:txBody>
          <a:bodyPr wrap="square" rtlCol="0">
            <a:spAutoFit/>
          </a:bodyPr>
          <a:lstStyle/>
          <a:p>
            <a:r>
              <a:rPr lang="nl-NL" sz="2400" dirty="0"/>
              <a:t>Les 5 Proefveld techniek op grote schaal</a:t>
            </a:r>
          </a:p>
          <a:p>
            <a:endParaRPr lang="nl-NL" sz="2400" dirty="0"/>
          </a:p>
          <a:p>
            <a:endParaRPr lang="nl-NL" dirty="0"/>
          </a:p>
        </p:txBody>
      </p:sp>
      <p:sp>
        <p:nvSpPr>
          <p:cNvPr id="7" name="Tekstvak 6">
            <a:extLst>
              <a:ext uri="{FF2B5EF4-FFF2-40B4-BE49-F238E27FC236}">
                <a16:creationId xmlns:a16="http://schemas.microsoft.com/office/drawing/2014/main" id="{CE4881AB-12D1-ADF0-D1BA-45029DF7EFA2}"/>
              </a:ext>
            </a:extLst>
          </p:cNvPr>
          <p:cNvSpPr txBox="1"/>
          <p:nvPr/>
        </p:nvSpPr>
        <p:spPr>
          <a:xfrm>
            <a:off x="1642188" y="2400508"/>
            <a:ext cx="9080446" cy="369332"/>
          </a:xfrm>
          <a:prstGeom prst="rect">
            <a:avLst/>
          </a:prstGeom>
          <a:noFill/>
        </p:spPr>
        <p:txBody>
          <a:bodyPr wrap="square">
            <a:spAutoFit/>
          </a:bodyPr>
          <a:lstStyle/>
          <a:p>
            <a:r>
              <a:rPr lang="nl-NL" dirty="0"/>
              <a:t>Systematische rangschikking </a:t>
            </a:r>
          </a:p>
        </p:txBody>
      </p:sp>
      <p:pic>
        <p:nvPicPr>
          <p:cNvPr id="5" name="Afbeelding 4">
            <a:extLst>
              <a:ext uri="{FF2B5EF4-FFF2-40B4-BE49-F238E27FC236}">
                <a16:creationId xmlns:a16="http://schemas.microsoft.com/office/drawing/2014/main" id="{6C17CF8F-D9E2-A47E-3533-F8DBA6EC4995}"/>
              </a:ext>
            </a:extLst>
          </p:cNvPr>
          <p:cNvPicPr>
            <a:picLocks noChangeAspect="1"/>
          </p:cNvPicPr>
          <p:nvPr/>
        </p:nvPicPr>
        <p:blipFill>
          <a:blip r:embed="rId4"/>
          <a:stretch>
            <a:fillRect/>
          </a:stretch>
        </p:blipFill>
        <p:spPr>
          <a:xfrm>
            <a:off x="1642187" y="2915484"/>
            <a:ext cx="7660443" cy="3366515"/>
          </a:xfrm>
          <a:prstGeom prst="rect">
            <a:avLst/>
          </a:prstGeom>
        </p:spPr>
      </p:pic>
      <p:pic>
        <p:nvPicPr>
          <p:cNvPr id="10" name="Afbeelding 9">
            <a:extLst>
              <a:ext uri="{FF2B5EF4-FFF2-40B4-BE49-F238E27FC236}">
                <a16:creationId xmlns:a16="http://schemas.microsoft.com/office/drawing/2014/main" id="{E050919C-105D-4CAD-BFBA-8E10AA7293C4}"/>
              </a:ext>
            </a:extLst>
          </p:cNvPr>
          <p:cNvPicPr>
            <a:picLocks noChangeAspect="1"/>
          </p:cNvPicPr>
          <p:nvPr/>
        </p:nvPicPr>
        <p:blipFill>
          <a:blip r:embed="rId5"/>
          <a:stretch>
            <a:fillRect/>
          </a:stretch>
        </p:blipFill>
        <p:spPr>
          <a:xfrm>
            <a:off x="961343" y="3168275"/>
            <a:ext cx="3856054" cy="1470787"/>
          </a:xfrm>
          <a:prstGeom prst="rect">
            <a:avLst/>
          </a:prstGeom>
        </p:spPr>
      </p:pic>
    </p:spTree>
    <p:extLst>
      <p:ext uri="{BB962C8B-B14F-4D97-AF65-F5344CB8AC3E}">
        <p14:creationId xmlns:p14="http://schemas.microsoft.com/office/powerpoint/2010/main" val="23995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1E7A7-A3CD-7B32-D5F5-C8EDA9B0EB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34F48A-12EC-15C6-06B1-D20343E7682C}"/>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29FDE6A5-7114-62C5-7BAE-A6C7B1A8F594}"/>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471665FD-A27D-6868-2C9D-9F2F882E7761}"/>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3C50F513-14C5-8430-7F30-9233A336E649}"/>
              </a:ext>
            </a:extLst>
          </p:cNvPr>
          <p:cNvSpPr txBox="1"/>
          <p:nvPr/>
        </p:nvSpPr>
        <p:spPr>
          <a:xfrm>
            <a:off x="1642188" y="1728000"/>
            <a:ext cx="7277877" cy="1107996"/>
          </a:xfrm>
          <a:prstGeom prst="rect">
            <a:avLst/>
          </a:prstGeom>
          <a:noFill/>
        </p:spPr>
        <p:txBody>
          <a:bodyPr wrap="square" rtlCol="0">
            <a:spAutoFit/>
          </a:bodyPr>
          <a:lstStyle/>
          <a:p>
            <a:r>
              <a:rPr lang="nl-NL" sz="2400" dirty="0"/>
              <a:t>Les 5 Proefveld techniek op grote schaal</a:t>
            </a:r>
          </a:p>
          <a:p>
            <a:endParaRPr lang="nl-NL" sz="2400" dirty="0"/>
          </a:p>
          <a:p>
            <a:r>
              <a:rPr lang="nl-NL" dirty="0"/>
              <a:t>Maak nu lesbrief 3.5</a:t>
            </a:r>
          </a:p>
        </p:txBody>
      </p:sp>
      <p:pic>
        <p:nvPicPr>
          <p:cNvPr id="5" name="Afbeelding 4">
            <a:extLst>
              <a:ext uri="{FF2B5EF4-FFF2-40B4-BE49-F238E27FC236}">
                <a16:creationId xmlns:a16="http://schemas.microsoft.com/office/drawing/2014/main" id="{1ABB8D10-F6CB-C1DE-2D9F-407AF9563A40}"/>
              </a:ext>
            </a:extLst>
          </p:cNvPr>
          <p:cNvPicPr>
            <a:picLocks noChangeAspect="1"/>
          </p:cNvPicPr>
          <p:nvPr/>
        </p:nvPicPr>
        <p:blipFill>
          <a:blip r:embed="rId4"/>
          <a:stretch>
            <a:fillRect/>
          </a:stretch>
        </p:blipFill>
        <p:spPr>
          <a:xfrm>
            <a:off x="4304581" y="2430224"/>
            <a:ext cx="4675905" cy="4054887"/>
          </a:xfrm>
          <a:prstGeom prst="rect">
            <a:avLst/>
          </a:prstGeom>
        </p:spPr>
      </p:pic>
    </p:spTree>
    <p:extLst>
      <p:ext uri="{BB962C8B-B14F-4D97-AF65-F5344CB8AC3E}">
        <p14:creationId xmlns:p14="http://schemas.microsoft.com/office/powerpoint/2010/main" val="365974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a:xfrm>
            <a:off x="2051999" y="1728000"/>
            <a:ext cx="8174351" cy="4351338"/>
          </a:xfrm>
        </p:spPr>
        <p:txBody>
          <a:bodyPr/>
          <a:lstStyle/>
          <a:p>
            <a:pPr indent="0">
              <a:buNone/>
            </a:pPr>
            <a:r>
              <a:rPr lang="nl-NL" dirty="0"/>
              <a:t>Telen op kwaliteit / Proefveldtechniek</a:t>
            </a:r>
          </a:p>
          <a:p>
            <a:r>
              <a:rPr lang="nl-NL" dirty="0"/>
              <a:t>Les 1 19/01 Nakijken toets en Introductie Blok 3</a:t>
            </a:r>
          </a:p>
          <a:p>
            <a:r>
              <a:rPr lang="nl-NL" dirty="0"/>
              <a:t>Les 2 26/01 Proefveldtechniek practicum</a:t>
            </a:r>
            <a:endParaRPr lang="nl-NL" sz="1400" dirty="0"/>
          </a:p>
          <a:p>
            <a:r>
              <a:rPr lang="nl-NL" dirty="0"/>
              <a:t>Les 3 09/02 Telen op kwaliteit</a:t>
            </a:r>
          </a:p>
          <a:p>
            <a:r>
              <a:rPr lang="nl-NL" dirty="0"/>
              <a:t>Les 4 16/02 Telen op kwaliteit</a:t>
            </a:r>
          </a:p>
          <a:p>
            <a:r>
              <a:rPr lang="nl-NL" dirty="0"/>
              <a:t>Les 5 01/03 Proefveldtechniek op grote schaal</a:t>
            </a:r>
          </a:p>
          <a:p>
            <a:r>
              <a:rPr lang="nl-NL" dirty="0"/>
              <a:t>Les 6 08/03 Proefveldtechniek	berekenen &amp; conclusies</a:t>
            </a:r>
          </a:p>
          <a:p>
            <a:r>
              <a:rPr lang="nl-NL" dirty="0"/>
              <a:t>Les 7 15/03 Toets</a:t>
            </a:r>
          </a:p>
          <a:p>
            <a:endParaRPr lang="nl-NL" dirty="0"/>
          </a:p>
          <a:p>
            <a:endParaRPr lang="nl-NL" dirty="0"/>
          </a:p>
        </p:txBody>
      </p:sp>
      <p:pic>
        <p:nvPicPr>
          <p:cNvPr id="4" name="Afbeelding 3">
            <a:extLst>
              <a:ext uri="{FF2B5EF4-FFF2-40B4-BE49-F238E27FC236}">
                <a16:creationId xmlns:a16="http://schemas.microsoft.com/office/drawing/2014/main" id="{DFC1F05E-BBD5-782C-36A6-511A8DBD7BBB}"/>
              </a:ext>
            </a:extLst>
          </p:cNvPr>
          <p:cNvPicPr>
            <a:picLocks noChangeAspect="1"/>
          </p:cNvPicPr>
          <p:nvPr/>
        </p:nvPicPr>
        <p:blipFill>
          <a:blip r:embed="rId3"/>
          <a:stretch>
            <a:fillRect/>
          </a:stretch>
        </p:blipFill>
        <p:spPr>
          <a:xfrm>
            <a:off x="9492343" y="0"/>
            <a:ext cx="2618792" cy="1964094"/>
          </a:xfrm>
          <a:prstGeom prst="rect">
            <a:avLst/>
          </a:prstGeom>
        </p:spPr>
      </p:pic>
      <p:pic>
        <p:nvPicPr>
          <p:cNvPr id="5" name="Afbeelding 4">
            <a:extLst>
              <a:ext uri="{FF2B5EF4-FFF2-40B4-BE49-F238E27FC236}">
                <a16:creationId xmlns:a16="http://schemas.microsoft.com/office/drawing/2014/main" id="{EB7CEDE5-DE37-3A0A-DF43-81CCB0E95E9A}"/>
              </a:ext>
            </a:extLst>
          </p:cNvPr>
          <p:cNvPicPr>
            <a:picLocks noChangeAspect="1"/>
          </p:cNvPicPr>
          <p:nvPr/>
        </p:nvPicPr>
        <p:blipFill>
          <a:blip r:embed="rId4"/>
          <a:stretch>
            <a:fillRect/>
          </a:stretch>
        </p:blipFill>
        <p:spPr>
          <a:xfrm>
            <a:off x="9109750" y="4336263"/>
            <a:ext cx="2923922" cy="1945737"/>
          </a:xfrm>
          <a:prstGeom prst="rect">
            <a:avLst/>
          </a:prstGeom>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0EC80890-B759-1AC9-14D6-6AEC1032B2D9}"/>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DFC1F05E-BBD5-782C-36A6-511A8DBD7BBB}"/>
              </a:ext>
            </a:extLst>
          </p:cNvPr>
          <p:cNvPicPr>
            <a:picLocks noChangeAspect="1"/>
          </p:cNvPicPr>
          <p:nvPr/>
        </p:nvPicPr>
        <p:blipFill>
          <a:blip r:embed="rId3"/>
          <a:stretch>
            <a:fillRect/>
          </a:stretch>
        </p:blipFill>
        <p:spPr>
          <a:xfrm>
            <a:off x="9492343" y="0"/>
            <a:ext cx="2618792" cy="1964094"/>
          </a:xfrm>
          <a:prstGeom prst="rect">
            <a:avLst/>
          </a:prstGeom>
        </p:spPr>
      </p:pic>
      <p:pic>
        <p:nvPicPr>
          <p:cNvPr id="5" name="Afbeelding 4">
            <a:extLst>
              <a:ext uri="{FF2B5EF4-FFF2-40B4-BE49-F238E27FC236}">
                <a16:creationId xmlns:a16="http://schemas.microsoft.com/office/drawing/2014/main" id="{EB7CEDE5-DE37-3A0A-DF43-81CCB0E95E9A}"/>
              </a:ext>
            </a:extLst>
          </p:cNvPr>
          <p:cNvPicPr>
            <a:picLocks noChangeAspect="1"/>
          </p:cNvPicPr>
          <p:nvPr/>
        </p:nvPicPr>
        <p:blipFill>
          <a:blip r:embed="rId4"/>
          <a:stretch>
            <a:fillRect/>
          </a:stretch>
        </p:blipFill>
        <p:spPr>
          <a:xfrm>
            <a:off x="9109750" y="4336263"/>
            <a:ext cx="2923922" cy="1945737"/>
          </a:xfrm>
          <a:prstGeom prst="rect">
            <a:avLst/>
          </a:prstGeom>
        </p:spPr>
      </p:pic>
      <p:sp>
        <p:nvSpPr>
          <p:cNvPr id="3" name="Tekstvak 2">
            <a:extLst>
              <a:ext uri="{FF2B5EF4-FFF2-40B4-BE49-F238E27FC236}">
                <a16:creationId xmlns:a16="http://schemas.microsoft.com/office/drawing/2014/main" id="{B6CAD3B0-4A95-77E6-7746-D83C2B557A80}"/>
              </a:ext>
            </a:extLst>
          </p:cNvPr>
          <p:cNvSpPr txBox="1"/>
          <p:nvPr/>
        </p:nvSpPr>
        <p:spPr>
          <a:xfrm>
            <a:off x="1642188" y="1728000"/>
            <a:ext cx="7277877" cy="3693319"/>
          </a:xfrm>
          <a:prstGeom prst="rect">
            <a:avLst/>
          </a:prstGeom>
          <a:noFill/>
        </p:spPr>
        <p:txBody>
          <a:bodyPr wrap="square" rtlCol="0">
            <a:spAutoFit/>
          </a:bodyPr>
          <a:lstStyle/>
          <a:p>
            <a:r>
              <a:rPr lang="nl-NL" sz="2400" dirty="0"/>
              <a:t>Les 5 Proefveld techniek op grote schaal</a:t>
            </a:r>
          </a:p>
          <a:p>
            <a:endParaRPr lang="nl-NL" sz="2400" dirty="0"/>
          </a:p>
          <a:p>
            <a:r>
              <a:rPr lang="nl-NL" sz="2400" dirty="0"/>
              <a:t>Wat is proefveldtechniek ook al weer?</a:t>
            </a:r>
          </a:p>
          <a:p>
            <a:endParaRPr lang="nl-NL" sz="2400" dirty="0"/>
          </a:p>
          <a:p>
            <a:r>
              <a:rPr lang="nl-NL" sz="2400" dirty="0"/>
              <a:t>Dat zijn veldexperimenten die worden uitgevoerd op het land of in de kas van telers en die realistische resultaten opleveren, vergeleken met experimenten in een laboratorium.</a:t>
            </a:r>
          </a:p>
          <a:p>
            <a:endParaRPr lang="nl-NL" sz="2400" dirty="0"/>
          </a:p>
          <a:p>
            <a:endParaRPr lang="nl-NL" dirty="0"/>
          </a:p>
        </p:txBody>
      </p:sp>
    </p:spTree>
    <p:extLst>
      <p:ext uri="{BB962C8B-B14F-4D97-AF65-F5344CB8AC3E}">
        <p14:creationId xmlns:p14="http://schemas.microsoft.com/office/powerpoint/2010/main" val="6791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A699F-11CD-63A7-0CC9-05F2A0C577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2BF614-8F50-49C8-69BD-AD17AD211FCA}"/>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D9098B46-FAC9-9984-E66C-BA95D8A37126}"/>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A3592EB5-4649-CC37-FDC1-7E1739A5939B}"/>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DD9AF0CB-8D41-BAD3-648B-E3E255356D3D}"/>
              </a:ext>
            </a:extLst>
          </p:cNvPr>
          <p:cNvSpPr txBox="1"/>
          <p:nvPr/>
        </p:nvSpPr>
        <p:spPr>
          <a:xfrm>
            <a:off x="1642188" y="1728000"/>
            <a:ext cx="7277877" cy="5170646"/>
          </a:xfrm>
          <a:prstGeom prst="rect">
            <a:avLst/>
          </a:prstGeom>
          <a:noFill/>
        </p:spPr>
        <p:txBody>
          <a:bodyPr wrap="square" rtlCol="0">
            <a:spAutoFit/>
          </a:bodyPr>
          <a:lstStyle/>
          <a:p>
            <a:r>
              <a:rPr lang="nl-NL" sz="2400" dirty="0"/>
              <a:t>Les 5 Proefveld techniek op grote schaal</a:t>
            </a:r>
          </a:p>
          <a:p>
            <a:endParaRPr lang="nl-NL" sz="2400" dirty="0"/>
          </a:p>
          <a:p>
            <a:r>
              <a:rPr lang="nl-NL" sz="2400" dirty="0"/>
              <a:t>Namen en begrippen</a:t>
            </a:r>
          </a:p>
          <a:p>
            <a:endParaRPr lang="nl-NL" sz="2400" dirty="0"/>
          </a:p>
          <a:p>
            <a:pPr marL="342900" indent="-342900">
              <a:buFont typeface="Arial" panose="020B0604020202020204" pitchFamily="34" charset="0"/>
              <a:buChar char="•"/>
            </a:pPr>
            <a:r>
              <a:rPr lang="nl-NL" sz="2400" dirty="0"/>
              <a:t>Veldje</a:t>
            </a:r>
          </a:p>
          <a:p>
            <a:pPr marL="342900" indent="-342900">
              <a:buFont typeface="Arial" panose="020B0604020202020204" pitchFamily="34" charset="0"/>
              <a:buChar char="•"/>
            </a:pPr>
            <a:r>
              <a:rPr lang="nl-NL" sz="2400" dirty="0"/>
              <a:t>Factor</a:t>
            </a:r>
          </a:p>
          <a:p>
            <a:pPr marL="342900" indent="-342900">
              <a:buFont typeface="Arial" panose="020B0604020202020204" pitchFamily="34" charset="0"/>
              <a:buChar char="•"/>
            </a:pPr>
            <a:r>
              <a:rPr lang="nl-NL" sz="2400" dirty="0"/>
              <a:t>Object</a:t>
            </a:r>
          </a:p>
          <a:p>
            <a:pPr marL="342900" indent="-342900">
              <a:buFont typeface="Arial" panose="020B0604020202020204" pitchFamily="34" charset="0"/>
              <a:buChar char="•"/>
            </a:pPr>
            <a:r>
              <a:rPr lang="nl-NL" sz="2400" dirty="0"/>
              <a:t>Parallel</a:t>
            </a:r>
          </a:p>
          <a:p>
            <a:pPr marL="342900" indent="-342900">
              <a:buFont typeface="Arial" panose="020B0604020202020204" pitchFamily="34" charset="0"/>
              <a:buChar char="•"/>
            </a:pPr>
            <a:r>
              <a:rPr lang="nl-NL" sz="2400" dirty="0"/>
              <a:t>Paden</a:t>
            </a:r>
          </a:p>
          <a:p>
            <a:pPr marL="342900" indent="-342900">
              <a:buFont typeface="Arial" panose="020B0604020202020204" pitchFamily="34" charset="0"/>
              <a:buChar char="•"/>
            </a:pPr>
            <a:r>
              <a:rPr lang="nl-NL" sz="2400" dirty="0"/>
              <a:t>Randen</a:t>
            </a:r>
          </a:p>
          <a:p>
            <a:pPr marL="342900" indent="-342900">
              <a:buFont typeface="Arial" panose="020B0604020202020204" pitchFamily="34" charset="0"/>
              <a:buChar char="•"/>
            </a:pPr>
            <a:r>
              <a:rPr lang="nl-NL" sz="2400" dirty="0" err="1"/>
              <a:t>Nettoveldje</a:t>
            </a:r>
            <a:endParaRPr lang="nl-NL" sz="2400" dirty="0"/>
          </a:p>
          <a:p>
            <a:pPr marL="342900" indent="-342900">
              <a:buFont typeface="Arial" panose="020B0604020202020204" pitchFamily="34" charset="0"/>
              <a:buChar char="•"/>
            </a:pPr>
            <a:r>
              <a:rPr lang="nl-NL" sz="2400" dirty="0" err="1"/>
              <a:t>Brutoveldje</a:t>
            </a:r>
            <a:endParaRPr lang="nl-NL" sz="2400" dirty="0"/>
          </a:p>
          <a:p>
            <a:pPr marL="342900" indent="-342900">
              <a:buFont typeface="Arial" panose="020B0604020202020204" pitchFamily="34" charset="0"/>
              <a:buChar char="•"/>
            </a:pPr>
            <a:endParaRPr lang="nl-NL" sz="2400" dirty="0"/>
          </a:p>
          <a:p>
            <a:endParaRPr lang="nl-NL" dirty="0"/>
          </a:p>
        </p:txBody>
      </p:sp>
      <p:pic>
        <p:nvPicPr>
          <p:cNvPr id="7" name="Afbeelding 6">
            <a:extLst>
              <a:ext uri="{FF2B5EF4-FFF2-40B4-BE49-F238E27FC236}">
                <a16:creationId xmlns:a16="http://schemas.microsoft.com/office/drawing/2014/main" id="{141863A9-4053-DA22-E1BD-3B377823BD94}"/>
              </a:ext>
            </a:extLst>
          </p:cNvPr>
          <p:cNvPicPr>
            <a:picLocks noChangeAspect="1"/>
          </p:cNvPicPr>
          <p:nvPr/>
        </p:nvPicPr>
        <p:blipFill>
          <a:blip r:embed="rId4"/>
          <a:stretch>
            <a:fillRect/>
          </a:stretch>
        </p:blipFill>
        <p:spPr>
          <a:xfrm>
            <a:off x="5499183" y="3016252"/>
            <a:ext cx="4702629" cy="3135086"/>
          </a:xfrm>
          <a:prstGeom prst="rect">
            <a:avLst/>
          </a:prstGeom>
        </p:spPr>
      </p:pic>
    </p:spTree>
    <p:extLst>
      <p:ext uri="{BB962C8B-B14F-4D97-AF65-F5344CB8AC3E}">
        <p14:creationId xmlns:p14="http://schemas.microsoft.com/office/powerpoint/2010/main" val="9787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B9939-F6C3-0BEC-07A9-063439D65F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0F9D37-A518-5F71-9BA7-CD888D2A0998}"/>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6DB34B06-42C4-0EFA-A9CA-25874BB0819E}"/>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E3984594-805C-6362-5203-EF47AD96D25D}"/>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19099B26-6850-AEF7-39D3-6B3194B84880}"/>
              </a:ext>
            </a:extLst>
          </p:cNvPr>
          <p:cNvSpPr txBox="1"/>
          <p:nvPr/>
        </p:nvSpPr>
        <p:spPr>
          <a:xfrm>
            <a:off x="1642188" y="1728000"/>
            <a:ext cx="8149812" cy="5539978"/>
          </a:xfrm>
          <a:prstGeom prst="rect">
            <a:avLst/>
          </a:prstGeom>
          <a:noFill/>
        </p:spPr>
        <p:txBody>
          <a:bodyPr wrap="square" rtlCol="0">
            <a:spAutoFit/>
          </a:bodyPr>
          <a:lstStyle/>
          <a:p>
            <a:r>
              <a:rPr lang="nl-NL" sz="2400" dirty="0"/>
              <a:t>Les 5 Proefveld techniek op grote schaal</a:t>
            </a:r>
          </a:p>
          <a:p>
            <a:endParaRPr lang="nl-NL" sz="2400" dirty="0"/>
          </a:p>
          <a:p>
            <a:r>
              <a:rPr lang="nl-NL" sz="2400" dirty="0"/>
              <a:t>Namen en begrippen</a:t>
            </a:r>
          </a:p>
          <a:p>
            <a:endParaRPr lang="nl-NL" sz="2400" dirty="0"/>
          </a:p>
          <a:p>
            <a:pPr marL="342900" indent="-342900">
              <a:buFont typeface="Arial" panose="020B0604020202020204" pitchFamily="34" charset="0"/>
              <a:buChar char="•"/>
            </a:pPr>
            <a:r>
              <a:rPr lang="nl-NL" sz="2400" dirty="0"/>
              <a:t>Veldje: de kleinste eenheid waarin het proefveld is verdeeld</a:t>
            </a:r>
          </a:p>
          <a:p>
            <a:pPr marL="342900" indent="-342900">
              <a:buFont typeface="Arial" panose="020B0604020202020204" pitchFamily="34" charset="0"/>
              <a:buChar char="•"/>
            </a:pPr>
            <a:r>
              <a:rPr lang="nl-NL" sz="2400" dirty="0"/>
              <a:t>Factor: hetgeen men wenst te onderzoeken, b.v. rassen, zaaitijden, bemesting</a:t>
            </a:r>
          </a:p>
          <a:p>
            <a:pPr marL="342900" indent="-342900">
              <a:buFont typeface="Arial" panose="020B0604020202020204" pitchFamily="34" charset="0"/>
              <a:buChar char="•"/>
            </a:pPr>
            <a:r>
              <a:rPr lang="nl-NL" sz="2400" dirty="0"/>
              <a:t>Object: veldje met de zelfde combinatie van factoren bijv. alle veldjes met ras Bintje en daarbij de verschillende poot data.</a:t>
            </a:r>
          </a:p>
          <a:p>
            <a:pPr marL="342900" indent="-342900">
              <a:buFont typeface="Arial" panose="020B0604020202020204" pitchFamily="34" charset="0"/>
              <a:buChar char="•"/>
            </a:pPr>
            <a:r>
              <a:rPr lang="nl-NL" sz="2400" dirty="0"/>
              <a:t>Parallel: een herhaling van de objecten, meestal een volgende serie veldjes in een iets ander schema gepoot</a:t>
            </a:r>
          </a:p>
          <a:p>
            <a:pPr marL="342900" indent="-342900">
              <a:buFont typeface="Arial" panose="020B0604020202020204" pitchFamily="34" charset="0"/>
              <a:buChar char="•"/>
            </a:pPr>
            <a:endParaRPr lang="nl-NL" sz="2400" dirty="0"/>
          </a:p>
          <a:p>
            <a:endParaRPr lang="nl-NL" dirty="0"/>
          </a:p>
        </p:txBody>
      </p:sp>
      <p:pic>
        <p:nvPicPr>
          <p:cNvPr id="5" name="Afbeelding 4">
            <a:extLst>
              <a:ext uri="{FF2B5EF4-FFF2-40B4-BE49-F238E27FC236}">
                <a16:creationId xmlns:a16="http://schemas.microsoft.com/office/drawing/2014/main" id="{84B8B53A-3FE8-8474-2BEC-3928313AC512}"/>
              </a:ext>
            </a:extLst>
          </p:cNvPr>
          <p:cNvPicPr>
            <a:picLocks noChangeAspect="1"/>
          </p:cNvPicPr>
          <p:nvPr/>
        </p:nvPicPr>
        <p:blipFill>
          <a:blip r:embed="rId4"/>
          <a:stretch>
            <a:fillRect/>
          </a:stretch>
        </p:blipFill>
        <p:spPr>
          <a:xfrm>
            <a:off x="9938215" y="5086881"/>
            <a:ext cx="2026705" cy="872639"/>
          </a:xfrm>
          <a:prstGeom prst="rect">
            <a:avLst/>
          </a:prstGeom>
        </p:spPr>
      </p:pic>
    </p:spTree>
    <p:extLst>
      <p:ext uri="{BB962C8B-B14F-4D97-AF65-F5344CB8AC3E}">
        <p14:creationId xmlns:p14="http://schemas.microsoft.com/office/powerpoint/2010/main" val="213244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B59D4-05E6-B60A-ACB9-91AAE893BB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CE99C1-D7FE-0602-AC62-9ED64DC9ABF2}"/>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E1415367-A242-F858-15F6-7FAD12DC408E}"/>
              </a:ext>
            </a:extLst>
          </p:cNvPr>
          <p:cNvSpPr>
            <a:spLocks noGrp="1"/>
          </p:cNvSpPr>
          <p:nvPr>
            <p:ph idx="1"/>
          </p:nvPr>
        </p:nvSpPr>
        <p:spPr/>
        <p:txBody>
          <a:bodyPr/>
          <a:lstStyle/>
          <a:p>
            <a:endParaRPr lang="nl-NL" dirty="0"/>
          </a:p>
          <a:p>
            <a:endParaRPr lang="nl-NL" dirty="0"/>
          </a:p>
        </p:txBody>
      </p:sp>
      <p:sp>
        <p:nvSpPr>
          <p:cNvPr id="3" name="Tekstvak 2">
            <a:extLst>
              <a:ext uri="{FF2B5EF4-FFF2-40B4-BE49-F238E27FC236}">
                <a16:creationId xmlns:a16="http://schemas.microsoft.com/office/drawing/2014/main" id="{E9321DC2-9076-3554-0657-8B1DA135E971}"/>
              </a:ext>
            </a:extLst>
          </p:cNvPr>
          <p:cNvSpPr txBox="1"/>
          <p:nvPr/>
        </p:nvSpPr>
        <p:spPr>
          <a:xfrm>
            <a:off x="1642188" y="1728000"/>
            <a:ext cx="7277877" cy="1107996"/>
          </a:xfrm>
          <a:prstGeom prst="rect">
            <a:avLst/>
          </a:prstGeom>
          <a:noFill/>
        </p:spPr>
        <p:txBody>
          <a:bodyPr wrap="square" rtlCol="0">
            <a:spAutoFit/>
          </a:bodyPr>
          <a:lstStyle/>
          <a:p>
            <a:r>
              <a:rPr lang="nl-NL" sz="2400" dirty="0"/>
              <a:t>Les 5 Proefveld techniek op grote schaal</a:t>
            </a:r>
          </a:p>
          <a:p>
            <a:endParaRPr lang="nl-NL" sz="2400" dirty="0"/>
          </a:p>
          <a:p>
            <a:endParaRPr lang="nl-NL" dirty="0"/>
          </a:p>
        </p:txBody>
      </p:sp>
      <p:pic>
        <p:nvPicPr>
          <p:cNvPr id="26" name="Afbeelding 25" descr="Afbeelding met schermopname, plein, Rechthoek, Kleurrijkheid&#10;&#10;Automatisch gegenereerde beschrijving">
            <a:extLst>
              <a:ext uri="{FF2B5EF4-FFF2-40B4-BE49-F238E27FC236}">
                <a16:creationId xmlns:a16="http://schemas.microsoft.com/office/drawing/2014/main" id="{A25CC47A-F3F9-45A9-9552-D411E08E8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 y="274320"/>
            <a:ext cx="10789920" cy="6309360"/>
          </a:xfrm>
          <a:prstGeom prst="rect">
            <a:avLst/>
          </a:prstGeom>
        </p:spPr>
      </p:pic>
      <p:pic>
        <p:nvPicPr>
          <p:cNvPr id="28" name="Afbeelding 27" descr="Afbeelding met schermopname, tekst, plein, Rechthoek&#10;&#10;Automatisch gegenereerde beschrijving">
            <a:extLst>
              <a:ext uri="{FF2B5EF4-FFF2-40B4-BE49-F238E27FC236}">
                <a16:creationId xmlns:a16="http://schemas.microsoft.com/office/drawing/2014/main" id="{8AF28DB1-CE49-2124-29DF-FAA398833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 y="274320"/>
            <a:ext cx="10789920" cy="6309360"/>
          </a:xfrm>
          <a:prstGeom prst="rect">
            <a:avLst/>
          </a:prstGeom>
        </p:spPr>
      </p:pic>
      <p:pic>
        <p:nvPicPr>
          <p:cNvPr id="30" name="Afbeelding 29" descr="Afbeelding met tekst, schermopname, plein, diagram&#10;&#10;Automatisch gegenereerde beschrijving">
            <a:extLst>
              <a:ext uri="{FF2B5EF4-FFF2-40B4-BE49-F238E27FC236}">
                <a16:creationId xmlns:a16="http://schemas.microsoft.com/office/drawing/2014/main" id="{DE24EAD3-37AA-CC63-3D1C-B07DCD813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 y="274320"/>
            <a:ext cx="10789920" cy="6309360"/>
          </a:xfrm>
          <a:prstGeom prst="rect">
            <a:avLst/>
          </a:prstGeom>
        </p:spPr>
      </p:pic>
      <p:pic>
        <p:nvPicPr>
          <p:cNvPr id="32" name="Afbeelding 31" descr="Afbeelding met tekst, schermopname, diagram, plein&#10;&#10;Automatisch gegenereerde beschrijving">
            <a:extLst>
              <a:ext uri="{FF2B5EF4-FFF2-40B4-BE49-F238E27FC236}">
                <a16:creationId xmlns:a16="http://schemas.microsoft.com/office/drawing/2014/main" id="{F3BF9338-0EC5-98F1-A925-58254B5ABB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 y="274320"/>
            <a:ext cx="10789920" cy="6309360"/>
          </a:xfrm>
          <a:prstGeom prst="rect">
            <a:avLst/>
          </a:prstGeom>
        </p:spPr>
      </p:pic>
    </p:spTree>
    <p:extLst>
      <p:ext uri="{BB962C8B-B14F-4D97-AF65-F5344CB8AC3E}">
        <p14:creationId xmlns:p14="http://schemas.microsoft.com/office/powerpoint/2010/main" val="23056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834F-0824-D47A-1BFF-913167C834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423DDC-DB16-8AF5-1852-DCB80059C9DB}"/>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092FDEF7-1C4D-E26A-F0D5-10D549866271}"/>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68CFD031-2199-90C1-38FC-72B314B8513D}"/>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9C945457-1EB4-B5E0-4FF7-FBC81BE7FC5B}"/>
              </a:ext>
            </a:extLst>
          </p:cNvPr>
          <p:cNvSpPr txBox="1"/>
          <p:nvPr/>
        </p:nvSpPr>
        <p:spPr>
          <a:xfrm>
            <a:off x="1642188" y="1728000"/>
            <a:ext cx="7740000" cy="4801314"/>
          </a:xfrm>
          <a:prstGeom prst="rect">
            <a:avLst/>
          </a:prstGeom>
          <a:noFill/>
        </p:spPr>
        <p:txBody>
          <a:bodyPr wrap="square" rtlCol="0">
            <a:spAutoFit/>
          </a:bodyPr>
          <a:lstStyle/>
          <a:p>
            <a:r>
              <a:rPr lang="nl-NL" sz="2400" dirty="0"/>
              <a:t>Les 5 Proefveld techniek op grote schaal</a:t>
            </a:r>
          </a:p>
          <a:p>
            <a:endParaRPr lang="nl-NL" sz="2400" dirty="0"/>
          </a:p>
          <a:p>
            <a:r>
              <a:rPr lang="nl-NL" sz="2400" dirty="0"/>
              <a:t>Namen en begrippen</a:t>
            </a:r>
          </a:p>
          <a:p>
            <a:endParaRPr lang="nl-NL" sz="2400" dirty="0"/>
          </a:p>
          <a:p>
            <a:pPr marL="342900" indent="-342900">
              <a:buFont typeface="Arial" panose="020B0604020202020204" pitchFamily="34" charset="0"/>
              <a:buChar char="•"/>
            </a:pPr>
            <a:r>
              <a:rPr lang="nl-NL" sz="2400" dirty="0"/>
              <a:t>Paden: tussen de velden bestemd zijn om erover te lopen voor het doen van waarnemingen en metingen</a:t>
            </a:r>
          </a:p>
          <a:p>
            <a:pPr marL="342900" indent="-342900">
              <a:buFont typeface="Arial" panose="020B0604020202020204" pitchFamily="34" charset="0"/>
              <a:buChar char="•"/>
            </a:pPr>
            <a:r>
              <a:rPr lang="nl-NL" sz="2400" dirty="0"/>
              <a:t>Randen: ingezaaide of bebouwde randen van het perceel niet meegenomen in de proeven.</a:t>
            </a:r>
          </a:p>
          <a:p>
            <a:pPr marL="342900" indent="-342900">
              <a:buFont typeface="Arial" panose="020B0604020202020204" pitchFamily="34" charset="0"/>
              <a:buChar char="•"/>
            </a:pPr>
            <a:r>
              <a:rPr lang="nl-NL" sz="2400" dirty="0" err="1"/>
              <a:t>Nettoveldje</a:t>
            </a:r>
            <a:r>
              <a:rPr lang="nl-NL" sz="2400" dirty="0"/>
              <a:t>: gedeelte van het veldje dat gemeten wordt</a:t>
            </a:r>
          </a:p>
          <a:p>
            <a:pPr marL="342900" indent="-342900">
              <a:buFont typeface="Arial" panose="020B0604020202020204" pitchFamily="34" charset="0"/>
              <a:buChar char="•"/>
            </a:pPr>
            <a:r>
              <a:rPr lang="nl-NL" sz="2400" dirty="0" err="1"/>
              <a:t>Brutoveldje</a:t>
            </a:r>
            <a:r>
              <a:rPr lang="nl-NL" sz="2400" dirty="0"/>
              <a:t>: totale oppervlakte van het veldje</a:t>
            </a:r>
          </a:p>
          <a:p>
            <a:pPr marL="342900" indent="-342900">
              <a:buFont typeface="Arial" panose="020B0604020202020204" pitchFamily="34" charset="0"/>
              <a:buChar char="•"/>
            </a:pPr>
            <a:endParaRPr lang="nl-NL" sz="2400" dirty="0"/>
          </a:p>
          <a:p>
            <a:endParaRPr lang="nl-NL" dirty="0"/>
          </a:p>
        </p:txBody>
      </p:sp>
      <p:pic>
        <p:nvPicPr>
          <p:cNvPr id="5" name="Afbeelding 4">
            <a:extLst>
              <a:ext uri="{FF2B5EF4-FFF2-40B4-BE49-F238E27FC236}">
                <a16:creationId xmlns:a16="http://schemas.microsoft.com/office/drawing/2014/main" id="{950CE664-1F35-E76B-EBF6-B0A792CDDEB8}"/>
              </a:ext>
            </a:extLst>
          </p:cNvPr>
          <p:cNvPicPr>
            <a:picLocks noChangeAspect="1"/>
          </p:cNvPicPr>
          <p:nvPr/>
        </p:nvPicPr>
        <p:blipFill>
          <a:blip r:embed="rId4"/>
          <a:stretch>
            <a:fillRect/>
          </a:stretch>
        </p:blipFill>
        <p:spPr>
          <a:xfrm>
            <a:off x="9938215" y="5086881"/>
            <a:ext cx="2026705" cy="872639"/>
          </a:xfrm>
          <a:prstGeom prst="rect">
            <a:avLst/>
          </a:prstGeom>
        </p:spPr>
      </p:pic>
    </p:spTree>
    <p:extLst>
      <p:ext uri="{BB962C8B-B14F-4D97-AF65-F5344CB8AC3E}">
        <p14:creationId xmlns:p14="http://schemas.microsoft.com/office/powerpoint/2010/main" val="36784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A63C7-92E2-59C8-6B01-B70DBAFD1C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59803D-37D2-A8B3-1FF3-C030D3837EA7}"/>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069550B1-12EF-8886-4449-8F71675A0F54}"/>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6276654C-A436-863D-A317-CA2B5976F765}"/>
              </a:ext>
            </a:extLst>
          </p:cNvPr>
          <p:cNvPicPr>
            <a:picLocks noChangeAspect="1"/>
          </p:cNvPicPr>
          <p:nvPr/>
        </p:nvPicPr>
        <p:blipFill>
          <a:blip r:embed="rId3"/>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EAB13C74-556F-83E5-5646-01A1201C8CC2}"/>
              </a:ext>
            </a:extLst>
          </p:cNvPr>
          <p:cNvSpPr txBox="1"/>
          <p:nvPr/>
        </p:nvSpPr>
        <p:spPr>
          <a:xfrm>
            <a:off x="1642188" y="1728000"/>
            <a:ext cx="7277877" cy="1661993"/>
          </a:xfrm>
          <a:prstGeom prst="rect">
            <a:avLst/>
          </a:prstGeom>
          <a:noFill/>
        </p:spPr>
        <p:txBody>
          <a:bodyPr wrap="square" rtlCol="0">
            <a:spAutoFit/>
          </a:bodyPr>
          <a:lstStyle/>
          <a:p>
            <a:r>
              <a:rPr lang="nl-NL" sz="2400" dirty="0"/>
              <a:t>Les 5 Proefveld techniek op grote schaal</a:t>
            </a:r>
          </a:p>
          <a:p>
            <a:endParaRPr lang="nl-NL" sz="2400" dirty="0"/>
          </a:p>
          <a:p>
            <a:r>
              <a:rPr lang="nl-NL" dirty="0"/>
              <a:t>Grond- of teeltoppervlakte voorbereiding</a:t>
            </a:r>
          </a:p>
          <a:p>
            <a:pPr marL="285750" indent="-285750">
              <a:buFont typeface="Arial" panose="020B0604020202020204" pitchFamily="34" charset="0"/>
              <a:buChar char="•"/>
            </a:pPr>
            <a:r>
              <a:rPr lang="nl-NL" dirty="0"/>
              <a:t>Nivellering</a:t>
            </a:r>
          </a:p>
          <a:p>
            <a:pPr marL="285750" indent="-285750">
              <a:buFont typeface="Arial" panose="020B0604020202020204" pitchFamily="34" charset="0"/>
              <a:buChar char="•"/>
            </a:pPr>
            <a:r>
              <a:rPr lang="nl-NL" dirty="0"/>
              <a:t>Vorm van de veldjes </a:t>
            </a:r>
          </a:p>
        </p:txBody>
      </p:sp>
      <p:pic>
        <p:nvPicPr>
          <p:cNvPr id="11" name="Afbeelding 10">
            <a:extLst>
              <a:ext uri="{FF2B5EF4-FFF2-40B4-BE49-F238E27FC236}">
                <a16:creationId xmlns:a16="http://schemas.microsoft.com/office/drawing/2014/main" id="{063CD002-954D-6FAF-843F-840CD31DC55A}"/>
              </a:ext>
            </a:extLst>
          </p:cNvPr>
          <p:cNvPicPr>
            <a:picLocks noChangeAspect="1"/>
          </p:cNvPicPr>
          <p:nvPr/>
        </p:nvPicPr>
        <p:blipFill>
          <a:blip r:embed="rId4"/>
          <a:stretch>
            <a:fillRect/>
          </a:stretch>
        </p:blipFill>
        <p:spPr>
          <a:xfrm>
            <a:off x="1478287" y="3536771"/>
            <a:ext cx="7385649" cy="2087652"/>
          </a:xfrm>
          <a:prstGeom prst="rect">
            <a:avLst/>
          </a:prstGeom>
        </p:spPr>
      </p:pic>
      <p:pic>
        <p:nvPicPr>
          <p:cNvPr id="12" name="Afbeelding 11">
            <a:extLst>
              <a:ext uri="{FF2B5EF4-FFF2-40B4-BE49-F238E27FC236}">
                <a16:creationId xmlns:a16="http://schemas.microsoft.com/office/drawing/2014/main" id="{4FE6E6F8-E730-75CE-1964-0A463D978CCC}"/>
              </a:ext>
            </a:extLst>
          </p:cNvPr>
          <p:cNvPicPr>
            <a:picLocks noChangeAspect="1"/>
          </p:cNvPicPr>
          <p:nvPr/>
        </p:nvPicPr>
        <p:blipFill>
          <a:blip r:embed="rId5"/>
          <a:stretch>
            <a:fillRect/>
          </a:stretch>
        </p:blipFill>
        <p:spPr>
          <a:xfrm>
            <a:off x="1642188" y="3295409"/>
            <a:ext cx="8614620" cy="3390063"/>
          </a:xfrm>
          <a:prstGeom prst="rect">
            <a:avLst/>
          </a:prstGeom>
        </p:spPr>
      </p:pic>
    </p:spTree>
    <p:extLst>
      <p:ext uri="{BB962C8B-B14F-4D97-AF65-F5344CB8AC3E}">
        <p14:creationId xmlns:p14="http://schemas.microsoft.com/office/powerpoint/2010/main" val="21611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D96D4-A37A-5742-1DF5-16E83C83C376}"/>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71317857-65FC-B84E-90E9-F8AFDBD30673}"/>
              </a:ext>
            </a:extLst>
          </p:cNvPr>
          <p:cNvPicPr>
            <a:picLocks noChangeAspect="1"/>
          </p:cNvPicPr>
          <p:nvPr/>
        </p:nvPicPr>
        <p:blipFill>
          <a:blip r:embed="rId3"/>
          <a:stretch>
            <a:fillRect/>
          </a:stretch>
        </p:blipFill>
        <p:spPr>
          <a:xfrm flipH="1">
            <a:off x="6262210" y="3302606"/>
            <a:ext cx="4287602" cy="3555394"/>
          </a:xfrm>
          <a:prstGeom prst="rect">
            <a:avLst/>
          </a:prstGeom>
        </p:spPr>
      </p:pic>
      <p:sp>
        <p:nvSpPr>
          <p:cNvPr id="2" name="Titel 1">
            <a:extLst>
              <a:ext uri="{FF2B5EF4-FFF2-40B4-BE49-F238E27FC236}">
                <a16:creationId xmlns:a16="http://schemas.microsoft.com/office/drawing/2014/main" id="{D0659C8F-4F13-B377-D963-1BE2FDC8D857}"/>
              </a:ext>
            </a:extLst>
          </p:cNvPr>
          <p:cNvSpPr>
            <a:spLocks noGrp="1"/>
          </p:cNvSpPr>
          <p:nvPr>
            <p:ph type="title"/>
          </p:nvPr>
        </p:nvSpPr>
        <p:spPr/>
        <p:txBody>
          <a:bodyPr/>
          <a:lstStyle/>
          <a:p>
            <a:pPr algn="ctr"/>
            <a:r>
              <a:rPr lang="nl-NL" dirty="0"/>
              <a:t>Bemesting Periode 3 23/24</a:t>
            </a:r>
          </a:p>
        </p:txBody>
      </p:sp>
      <p:sp>
        <p:nvSpPr>
          <p:cNvPr id="6" name="Tijdelijke aanduiding voor inhoud 5">
            <a:extLst>
              <a:ext uri="{FF2B5EF4-FFF2-40B4-BE49-F238E27FC236}">
                <a16:creationId xmlns:a16="http://schemas.microsoft.com/office/drawing/2014/main" id="{0E3F7B2F-DC20-B2A8-29D5-22B5DF4585C1}"/>
              </a:ext>
            </a:extLst>
          </p:cNvPr>
          <p:cNvSpPr>
            <a:spLocks noGrp="1"/>
          </p:cNvSpPr>
          <p:nvPr>
            <p:ph idx="1"/>
          </p:nvPr>
        </p:nvSpPr>
        <p:spPr/>
        <p:txBody>
          <a:bodyPr/>
          <a:lstStyle/>
          <a:p>
            <a:endParaRPr lang="nl-NL" dirty="0"/>
          </a:p>
          <a:p>
            <a:endParaRPr lang="nl-NL" dirty="0"/>
          </a:p>
        </p:txBody>
      </p:sp>
      <p:pic>
        <p:nvPicPr>
          <p:cNvPr id="4" name="Afbeelding 3">
            <a:extLst>
              <a:ext uri="{FF2B5EF4-FFF2-40B4-BE49-F238E27FC236}">
                <a16:creationId xmlns:a16="http://schemas.microsoft.com/office/drawing/2014/main" id="{7CC3A427-9D53-7C13-F023-1B64C9C75AFD}"/>
              </a:ext>
            </a:extLst>
          </p:cNvPr>
          <p:cNvPicPr>
            <a:picLocks noChangeAspect="1"/>
          </p:cNvPicPr>
          <p:nvPr/>
        </p:nvPicPr>
        <p:blipFill>
          <a:blip r:embed="rId4"/>
          <a:stretch>
            <a:fillRect/>
          </a:stretch>
        </p:blipFill>
        <p:spPr>
          <a:xfrm>
            <a:off x="9492343" y="0"/>
            <a:ext cx="2618792" cy="1964094"/>
          </a:xfrm>
          <a:prstGeom prst="rect">
            <a:avLst/>
          </a:prstGeom>
        </p:spPr>
      </p:pic>
      <p:sp>
        <p:nvSpPr>
          <p:cNvPr id="3" name="Tekstvak 2">
            <a:extLst>
              <a:ext uri="{FF2B5EF4-FFF2-40B4-BE49-F238E27FC236}">
                <a16:creationId xmlns:a16="http://schemas.microsoft.com/office/drawing/2014/main" id="{DD733CB7-867E-6706-EE19-47A3EDB58299}"/>
              </a:ext>
            </a:extLst>
          </p:cNvPr>
          <p:cNvSpPr txBox="1"/>
          <p:nvPr/>
        </p:nvSpPr>
        <p:spPr>
          <a:xfrm>
            <a:off x="1642188" y="1728000"/>
            <a:ext cx="7277877" cy="2492990"/>
          </a:xfrm>
          <a:prstGeom prst="rect">
            <a:avLst/>
          </a:prstGeom>
          <a:noFill/>
        </p:spPr>
        <p:txBody>
          <a:bodyPr wrap="square" rtlCol="0">
            <a:spAutoFit/>
          </a:bodyPr>
          <a:lstStyle/>
          <a:p>
            <a:r>
              <a:rPr lang="nl-NL" sz="2400" dirty="0"/>
              <a:t>Les 5 Proefveld techniek op grote schaal</a:t>
            </a:r>
          </a:p>
          <a:p>
            <a:endParaRPr lang="nl-NL" sz="2400" dirty="0"/>
          </a:p>
          <a:p>
            <a:r>
              <a:rPr lang="nl-NL" dirty="0"/>
              <a:t>Grond- of teeltoppervlakte voorbereiding</a:t>
            </a:r>
          </a:p>
          <a:p>
            <a:pPr marL="285750" indent="-285750">
              <a:buFont typeface="Arial" panose="020B0604020202020204" pitchFamily="34" charset="0"/>
              <a:buChar char="•"/>
            </a:pPr>
            <a:r>
              <a:rPr lang="nl-NL" dirty="0"/>
              <a:t>Afmeting:    volle grond 25 – 100 m2 per veldje</a:t>
            </a:r>
          </a:p>
          <a:p>
            <a:pPr marL="285750" indent="-285750">
              <a:buFont typeface="Arial" panose="020B0604020202020204" pitchFamily="34" charset="0"/>
              <a:buChar char="•"/>
            </a:pPr>
            <a:r>
              <a:rPr lang="nl-NL" dirty="0"/>
              <a:t>Afmeting:    kas 1-3 m2 per veldje of tenminste 8 planten bij vruchtgroenten </a:t>
            </a:r>
          </a:p>
          <a:p>
            <a:pPr marL="285750" indent="-285750">
              <a:buFont typeface="Arial" panose="020B0604020202020204" pitchFamily="34" charset="0"/>
              <a:buChar char="•"/>
            </a:pPr>
            <a:r>
              <a:rPr lang="nl-NL" dirty="0"/>
              <a:t>Rand- of buurwerking tel nooit de eerste rij mee, tel alleen het </a:t>
            </a:r>
            <a:r>
              <a:rPr lang="nl-NL" dirty="0" err="1"/>
              <a:t>nettoveldje</a:t>
            </a:r>
            <a:r>
              <a:rPr lang="nl-NL" dirty="0"/>
              <a:t>        </a:t>
            </a:r>
          </a:p>
        </p:txBody>
      </p:sp>
    </p:spTree>
    <p:extLst>
      <p:ext uri="{BB962C8B-B14F-4D97-AF65-F5344CB8AC3E}">
        <p14:creationId xmlns:p14="http://schemas.microsoft.com/office/powerpoint/2010/main" val="322871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95E054-A4D1-494E-8569-2006FB09F6F4}">
  <ds:schemaRefs>
    <ds:schemaRef ds:uri="http://schemas.openxmlformats.org/package/2006/metadata/core-properties"/>
    <ds:schemaRef ds:uri="http://schemas.microsoft.com/office/2006/documentManagement/types"/>
    <ds:schemaRef ds:uri="915d7cad-3e71-4cea-95bb-ac32222adf06"/>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s>
</ds:datastoreItem>
</file>

<file path=customXml/itemProps2.xml><?xml version="1.0" encoding="utf-8"?>
<ds:datastoreItem xmlns:ds="http://schemas.openxmlformats.org/officeDocument/2006/customXml" ds:itemID="{B65929FC-507C-4225-ADC4-799D2B4F0F63}">
  <ds:schemaRefs>
    <ds:schemaRef ds:uri="http://schemas.microsoft.com/sharepoint/v3/contenttype/forms"/>
  </ds:schemaRefs>
</ds:datastoreItem>
</file>

<file path=customXml/itemProps3.xml><?xml version="1.0" encoding="utf-8"?>
<ds:datastoreItem xmlns:ds="http://schemas.openxmlformats.org/officeDocument/2006/customXml" ds:itemID="{F971A94D-EB42-4294-A5CA-57CAB4B3B602}"/>
</file>

<file path=docProps/app.xml><?xml version="1.0" encoding="utf-8"?>
<Properties xmlns="http://schemas.openxmlformats.org/officeDocument/2006/extended-properties" xmlns:vt="http://schemas.openxmlformats.org/officeDocument/2006/docPropsVTypes">
  <Template>Achtergroen PP van zone</Template>
  <TotalTime>579</TotalTime>
  <Words>577</Words>
  <Application>Microsoft Office PowerPoint</Application>
  <PresentationFormat>Breedbeeld</PresentationFormat>
  <Paragraphs>93</Paragraphs>
  <Slides>13</Slides>
  <Notes>12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Achtergroen PP van zone</vt:lpstr>
      <vt:lpstr>PowerPoint-presentatie</vt:lpstr>
      <vt:lpstr>Bemesting Periode 3 23/24</vt:lpstr>
      <vt:lpstr>Bemesting Periode 3 23/24</vt:lpstr>
      <vt:lpstr>Bemesting Periode 3 23/24</vt:lpstr>
      <vt:lpstr>Bemesting Periode 3 23/24</vt:lpstr>
      <vt:lpstr>Bemesting Periode 3 23/24</vt:lpstr>
      <vt:lpstr>Bemesting Periode 3 23/24</vt:lpstr>
      <vt:lpstr>Bemesting Periode 3 23/24</vt:lpstr>
      <vt:lpstr>Bemesting Periode 3 23/24</vt:lpstr>
      <vt:lpstr>Bemesting Periode 3 23/24</vt:lpstr>
      <vt:lpstr>Bemesting Periode 3 23/24</vt:lpstr>
      <vt:lpstr>Bemesting Periode 3 23/24</vt:lpstr>
      <vt:lpstr>Bemesting Periode 3 23/24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7</cp:revision>
  <dcterms:created xsi:type="dcterms:W3CDTF">2021-01-11T10:50:43Z</dcterms:created>
  <dcterms:modified xsi:type="dcterms:W3CDTF">2024-02-26T15:10:50Z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